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3"/>
  </p:normalViewPr>
  <p:slideViewPr>
    <p:cSldViewPr snapToGrid="0">
      <p:cViewPr varScale="1">
        <p:scale>
          <a:sx n="115" d="100"/>
          <a:sy n="115" d="100"/>
        </p:scale>
        <p:origin x="10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DE8D1-2ADF-C0DD-D7A3-C13AB9E84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19D0FF-29B6-4229-503C-BDE306C1A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5C918-706F-8EC0-65DB-8E3F5B5DB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DDEAD-4942-F2A2-08B8-03AE19AD8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F6EA1-601E-2FF2-D266-E72B0BDC5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8B3BB-5559-81B5-5E1F-C0297F71E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175532-5C72-36F8-288D-9F57F2E39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5C4F9-B1FC-3191-A486-8CA569EBC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DFB7B-F3D5-88FE-3FCF-1D494F4F9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D0518-5A35-96DF-B4B3-9E486F824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6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2C094A-1D02-9F32-0B2D-00C0B3CED6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2A0C82-B5F0-3FF0-D45F-EFD78B2203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ABE34-C359-AD37-1F2F-23F03F70D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13A2-4338-929C-5D8D-26B967FF9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C29D4-2BA7-54CD-2F00-1FB5C5F4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06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CCE82-723D-30F0-A119-857BC1FE7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C3A0D-5B6C-8283-9E50-810024D11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54915-06EF-54DB-1AC8-24102121A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BA574-BDFF-2922-B83E-D2C725CA1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3C799-03E8-79C1-4BA0-AD894E905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33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7005B-77BB-E1C8-E9F4-85EB18143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A8A943-C0A7-7C4B-F574-6F7E94A94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F4411-F17A-9804-6B5A-A05997200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DD97C-0E5F-5291-4EDA-B26663D87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52726-88E9-9F0E-C96D-830E02721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748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767EB-6487-1CB0-0836-87EFE55A9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66136-16E5-8AE6-EB3F-F42FA15665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F1999-65B1-E068-C949-944351C21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AE45D-D0A0-2C49-6C46-7EC660948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B573F-81A1-AC04-85D7-3BE5BC94A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1833EE-D502-E19A-68F2-FAB61A81B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01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1CE2E-2EFD-903B-37CB-BD9440199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845E4-D624-F2FB-F85E-2E6AB0DC6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E4BE7-BA39-12A9-7BF3-1FE52E062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45B8EC-A4D3-3F2D-1E61-1CF17230F5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39FE23-7424-98A2-4001-065A14686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10FB93-70D5-72E4-E47E-DEBAD783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4A349D-BEEC-243B-8C93-7D80B2A59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47ECDD-B455-C4D6-A80C-DC9333683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A520D-0226-9D44-ED30-B4AE96E54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13296E-C3E0-6538-F2CD-4A8AF91B5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D9C5F7-FB18-C81F-8456-C5CD137C0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AAE4CC-7A14-DD87-9502-E72DBB365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7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B91C09-6BEA-2652-F4B3-8766BBE0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45643C-1B3A-82E4-B3DC-2EA98CEA1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2A3D4-79B1-F2FF-B4A4-00809B627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5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389F5-3ACB-2FD9-27C0-0023CBCE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49150-F922-C73B-0DBE-CBEA745B5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25AAEE-22D2-C2EF-F738-396BF04F0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5A21B-FDD4-180D-6564-15209C3BB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DF897-82E1-FE2E-03BF-CBCEB70A9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1AE7E-3324-02B6-F181-5E0B0CC2B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82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D6099-01AE-0D7E-5632-9CD358163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E82FCA-33F7-F04E-C88F-900EC53B4F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1EB5D-3B15-E494-A480-5DF338D04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87EF58-076F-6DCC-E14C-340BF50EF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ADEB6-8746-6323-C11D-366315EDB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ECECC-504E-75C6-BC04-1E0C04B58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5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E9D725-09B1-5B0B-9175-3C832F2D4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69093-4FFC-BEAA-53B5-B219B434B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A4855-F6F7-BD20-86A3-63F6AC89D2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B123E7-0D20-2C48-B01C-B2BD38E655E7}" type="datetimeFigureOut">
              <a:rPr lang="en-US" smtClean="0"/>
              <a:t>8/18/25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C3C75-6058-97B1-5822-34B19D317A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D0A08-14F5-C3F4-DC90-E33F77087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443C6-21F3-A645-BB44-DA7FF9AB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8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4B281-7E36-B86E-0664-477E2EB0E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bnfhga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844030-0F7E-8FEF-A272-20BEC66759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14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bnfhga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Sennott, Liam Ricker</dc:creator>
  <cp:lastModifiedBy>Sennott, Liam Ricker</cp:lastModifiedBy>
  <cp:revision>1</cp:revision>
  <dcterms:created xsi:type="dcterms:W3CDTF">2025-08-18T17:27:42Z</dcterms:created>
  <dcterms:modified xsi:type="dcterms:W3CDTF">2025-08-18T17:28:07Z</dcterms:modified>
</cp:coreProperties>
</file>