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469BD-1DF4-9B4C-952B-A4EA0FFFA6FE}" type="datetimeFigureOut">
              <a:rPr lang="en-US" smtClean="0"/>
              <a:t>6/15/23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000E2-D5AD-EC42-96EA-316E7240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Welcome</a:t>
            </a:r>
          </a:p>
          <a:p>
            <a:r>
              <a:rPr lang="en-US" dirty="0"/>
              <a:t>- Why start with this?</a:t>
            </a:r>
          </a:p>
          <a:p>
            <a:r>
              <a:rPr lang="en-US" dirty="0"/>
              <a:t>	- familiarize you with terminal/cli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6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Windows is not case sensitive with naming, UNIX IS!!! Give example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5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ubuntu file explorer while you’re showing how to navigate, so they don’t get scared it’s too different. Tell them why GUI’s suck and they should be using terminals!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context for why we need to do this. Tie it into </a:t>
            </a:r>
            <a:r>
              <a:rPr lang="en-US" dirty="0" err="1"/>
              <a:t>freesurfer</a:t>
            </a:r>
            <a:r>
              <a:rPr lang="en-US" dirty="0"/>
              <a:t>, they might not get ‘WHY’ they need to know this</a:t>
            </a:r>
          </a:p>
          <a:p>
            <a:r>
              <a:rPr lang="en-US" dirty="0"/>
              <a:t>MAKE THE TERMINAL BIG!!!!! CASE SENSITIVE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7000E2-D5AD-EC42-96EA-316E724013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7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5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3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7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2EC5-8865-5C40-9EA3-F44F460C192A}" type="datetimeFigureOut">
              <a:rPr lang="en-US" smtClean="0"/>
              <a:t>6/15/23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B074-28E3-5C4B-A57E-DFDCD336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98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linux-penguin-tux-202553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6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B6C8B-4796-3A64-1AAC-E9A61CA84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US" sz="8000"/>
              <a:t>Intro to Linux/Unix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720BC-4EF6-B8F0-3B57-90511F1BF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 dirty="0" err="1"/>
              <a:t>FreeSurfer</a:t>
            </a:r>
            <a:r>
              <a:rPr lang="en-US" dirty="0"/>
              <a:t> </a:t>
            </a:r>
            <a:r>
              <a:rPr lang="en-US"/>
              <a:t>Course – June 2023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6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058A83-B6D8-DB4B-B806-004D7C04A64A}"/>
              </a:ext>
            </a:extLst>
          </p:cNvPr>
          <p:cNvSpPr/>
          <p:nvPr/>
        </p:nvSpPr>
        <p:spPr>
          <a:xfrm>
            <a:off x="7824189" y="2407063"/>
            <a:ext cx="4786911" cy="47914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62C82-8A17-4A33-FFBF-55F3E9903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38F10-3270-1D39-B8D2-AFEB8952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tIns="640080" rIns="91440">
            <a:normAutofit/>
          </a:bodyPr>
          <a:lstStyle/>
          <a:p>
            <a:r>
              <a:rPr lang="en-US" dirty="0"/>
              <a:t>Basic operations you’ll need for the course</a:t>
            </a:r>
          </a:p>
          <a:p>
            <a:pPr lvl="1"/>
            <a:r>
              <a:rPr lang="en-US" dirty="0"/>
              <a:t>Navigate the file system</a:t>
            </a:r>
          </a:p>
          <a:p>
            <a:pPr lvl="1"/>
            <a:r>
              <a:rPr lang="en-US" dirty="0"/>
              <a:t>Moving, copying, deleting files</a:t>
            </a:r>
          </a:p>
          <a:p>
            <a:pPr lvl="1"/>
            <a:r>
              <a:rPr lang="en-US" dirty="0"/>
              <a:t>Executing commands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76574CDB-918B-A98F-8068-A03EF2C26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41244" y="2637321"/>
            <a:ext cx="33528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8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5C1D8-23AF-802F-253F-E3091503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Navigating the File System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F838-8E43-3283-7438-123C35D1A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5278066" cy="397958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Useful commands:</a:t>
            </a:r>
          </a:p>
          <a:p>
            <a:r>
              <a:rPr lang="en-US" sz="2400" dirty="0" err="1"/>
              <a:t>pwd</a:t>
            </a:r>
            <a:r>
              <a:rPr lang="en-US" sz="2400" dirty="0"/>
              <a:t> – print working directory</a:t>
            </a:r>
          </a:p>
          <a:p>
            <a:endParaRPr lang="en-US" sz="2400" dirty="0"/>
          </a:p>
          <a:p>
            <a:r>
              <a:rPr lang="en-US" sz="2400" dirty="0"/>
              <a:t>cd – change directory</a:t>
            </a:r>
          </a:p>
          <a:p>
            <a:pPr lvl="1"/>
            <a:r>
              <a:rPr lang="en-US" sz="2000" dirty="0"/>
              <a:t>Use ‘cd ..’ to go back up a directory level</a:t>
            </a:r>
          </a:p>
          <a:p>
            <a:endParaRPr lang="en-US" sz="2400" dirty="0"/>
          </a:p>
          <a:p>
            <a:r>
              <a:rPr lang="en-US" sz="2400" dirty="0"/>
              <a:t>ls – list directory contents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-a  (list all files)</a:t>
            </a:r>
          </a:p>
          <a:p>
            <a:pPr lvl="1"/>
            <a:r>
              <a:rPr lang="en-US" dirty="0"/>
              <a:t>-l   (long list formatting)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6B74BA4-86BB-1D55-E5ED-C0DE1D22C4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3423" y="681447"/>
            <a:ext cx="4397433" cy="231964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9515F5-2A4C-7D04-E128-ED23587FB2F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97032" y="3707894"/>
            <a:ext cx="4368349" cy="25187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E87980-7D9F-00F3-F23B-83E6B84348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63" y="5187194"/>
            <a:ext cx="6263393" cy="255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D776E9-698F-AECA-C101-D0BF9A27EF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63" y="4406460"/>
            <a:ext cx="6263369" cy="2559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B14407-99F4-C959-52F3-A172D088F3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63" y="3344071"/>
            <a:ext cx="6263368" cy="25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A2CFF-237D-AA8B-17FF-910335D2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94" y="525982"/>
            <a:ext cx="5342672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Make, Move, Copy &amp; Delete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B0563-E961-A03E-758B-5E6634ABF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066" y="2031101"/>
            <a:ext cx="4282984" cy="3674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Useful commands:</a:t>
            </a:r>
          </a:p>
          <a:p>
            <a:r>
              <a:rPr lang="en-US" sz="2000" dirty="0" err="1"/>
              <a:t>mkdir</a:t>
            </a:r>
            <a:r>
              <a:rPr lang="en-US" sz="2000" dirty="0"/>
              <a:t> – make directory</a:t>
            </a:r>
          </a:p>
          <a:p>
            <a:pPr lvl="1"/>
            <a:r>
              <a:rPr lang="en-US" sz="1600" dirty="0"/>
              <a:t>-p (create parent directories)</a:t>
            </a:r>
            <a:endParaRPr lang="en-US" sz="2000" dirty="0"/>
          </a:p>
          <a:p>
            <a:r>
              <a:rPr lang="en-US" sz="2000" dirty="0"/>
              <a:t>mv – move files &amp; directories</a:t>
            </a:r>
          </a:p>
          <a:p>
            <a:pPr lvl="1"/>
            <a:r>
              <a:rPr lang="en-US" sz="1600" dirty="0"/>
              <a:t>This is how we rename things in Linux</a:t>
            </a:r>
          </a:p>
          <a:p>
            <a:r>
              <a:rPr lang="en-US" sz="2000" dirty="0"/>
              <a:t>cp/</a:t>
            </a:r>
            <a:r>
              <a:rPr lang="en-US" sz="2000" dirty="0" err="1"/>
              <a:t>rsync</a:t>
            </a:r>
            <a:r>
              <a:rPr lang="en-US" sz="2000" dirty="0"/>
              <a:t> – copy files</a:t>
            </a:r>
          </a:p>
          <a:p>
            <a:pPr lvl="1"/>
            <a:r>
              <a:rPr lang="en-US" sz="1600" dirty="0" err="1"/>
              <a:t>rsync</a:t>
            </a:r>
            <a:r>
              <a:rPr lang="en-US" sz="1600" dirty="0"/>
              <a:t> is recommended for larger files</a:t>
            </a:r>
          </a:p>
          <a:p>
            <a:r>
              <a:rPr lang="en-US" sz="2000" dirty="0"/>
              <a:t>rm – remove files</a:t>
            </a:r>
          </a:p>
          <a:p>
            <a:pPr lvl="1"/>
            <a:r>
              <a:rPr lang="en-US" sz="1600" dirty="0"/>
              <a:t>BE SURE, THERE IS NO ‘UNDO’</a:t>
            </a:r>
          </a:p>
          <a:p>
            <a:pPr lvl="1"/>
            <a:r>
              <a:rPr lang="en-US" sz="1600" dirty="0"/>
              <a:t>-r (recursive, for removing directories)	</a:t>
            </a:r>
            <a:r>
              <a:rPr lang="en-US" sz="1400" dirty="0"/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6095D316-8AD1-69CD-6C03-52A894DDD4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42266" y="903172"/>
            <a:ext cx="5906497" cy="522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3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22F19F4-FE70-43DC-856F-2CE5F521D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BF3016-C869-5CED-FB98-BC31BAC8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73940"/>
            <a:ext cx="4928291" cy="10357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/>
              <a:t>Executing Commands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CF6DC-F447-FC14-2501-262DC572E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395" y="2212673"/>
            <a:ext cx="4991629" cy="367712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Everything we have run in the terminal is a command</a:t>
            </a:r>
          </a:p>
          <a:p>
            <a:r>
              <a:rPr lang="en-US" sz="2400" dirty="0"/>
              <a:t>Executable files in your PATH</a:t>
            </a:r>
          </a:p>
          <a:p>
            <a:r>
              <a:rPr lang="en-US" sz="2400" dirty="0"/>
              <a:t>Previously run commands saved in your ‘history’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*Ctrl + C – kills the command running in your current terminal*</a:t>
            </a:r>
          </a:p>
          <a:p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5ECC94-3D5E-46A7-A7A1-DE807E156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658367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E549738-9961-462D-81B7-4A7A4469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18" y="3530966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25F93F-CFE4-17A0-EC77-6544DB5A27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6599"/>
          <a:stretch/>
        </p:blipFill>
        <p:spPr>
          <a:xfrm>
            <a:off x="5855716" y="1929313"/>
            <a:ext cx="5773942" cy="906968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D533941-832E-5CDE-978F-EF6D83D76DDA}"/>
              </a:ext>
            </a:extLst>
          </p:cNvPr>
          <p:cNvGrpSpPr/>
          <p:nvPr/>
        </p:nvGrpSpPr>
        <p:grpSpPr>
          <a:xfrm>
            <a:off x="5394430" y="3760566"/>
            <a:ext cx="6235228" cy="1514919"/>
            <a:chOff x="5418371" y="1753737"/>
            <a:chExt cx="6235228" cy="1514919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6795F89-DE53-2218-79FE-7386F81AB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9657" y="1753737"/>
              <a:ext cx="5773942" cy="1495146"/>
            </a:xfrm>
            <a:prstGeom prst="rect">
              <a:avLst/>
            </a:prstGeom>
          </p:spPr>
        </p:pic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E1688823-F530-C2C1-3D2F-BC07296D1926}"/>
                </a:ext>
              </a:extLst>
            </p:cNvPr>
            <p:cNvSpPr/>
            <p:nvPr/>
          </p:nvSpPr>
          <p:spPr>
            <a:xfrm rot="19054799">
              <a:off x="6474110" y="3169221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02DB2197-23DC-FF82-F776-4D2DC63559CF}"/>
                </a:ext>
              </a:extLst>
            </p:cNvPr>
            <p:cNvSpPr/>
            <p:nvPr/>
          </p:nvSpPr>
          <p:spPr>
            <a:xfrm>
              <a:off x="5418371" y="2024407"/>
              <a:ext cx="441434" cy="99435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873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11863</TotalTime>
  <Words>288</Words>
  <Application>Microsoft Macintosh PowerPoint</Application>
  <PresentationFormat>Widescreen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 to Linux/Unix</vt:lpstr>
      <vt:lpstr>Objectives</vt:lpstr>
      <vt:lpstr>Navigating the File System</vt:lpstr>
      <vt:lpstr>Make, Move, Copy &amp; Delete</vt:lpstr>
      <vt:lpstr>Executing Commands in Linux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Linux/Unix</dc:title>
  <dc:creator>Nolan, Jackson</dc:creator>
  <cp:lastModifiedBy>Nolan, Jackson</cp:lastModifiedBy>
  <cp:revision>8</cp:revision>
  <dcterms:created xsi:type="dcterms:W3CDTF">2022-08-25T18:15:34Z</dcterms:created>
  <dcterms:modified xsi:type="dcterms:W3CDTF">2023-06-15T14:12:14Z</dcterms:modified>
</cp:coreProperties>
</file>