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60" r:id="rId10"/>
    <p:sldMasterId id="2147483661" r:id="rId11"/>
    <p:sldMasterId id="2147483662" r:id="rId12"/>
    <p:sldMasterId id="2147486282" r:id="rId13"/>
  </p:sldMasterIdLst>
  <p:notesMasterIdLst>
    <p:notesMasterId r:id="rId120"/>
  </p:notesMasterIdLst>
  <p:handoutMasterIdLst>
    <p:handoutMasterId r:id="rId121"/>
  </p:handoutMasterIdLst>
  <p:sldIdLst>
    <p:sldId id="349" r:id="rId14"/>
    <p:sldId id="445" r:id="rId15"/>
    <p:sldId id="441" r:id="rId16"/>
    <p:sldId id="385" r:id="rId17"/>
    <p:sldId id="279" r:id="rId18"/>
    <p:sldId id="440" r:id="rId19"/>
    <p:sldId id="285" r:id="rId20"/>
    <p:sldId id="269" r:id="rId21"/>
    <p:sldId id="268" r:id="rId22"/>
    <p:sldId id="442" r:id="rId23"/>
    <p:sldId id="386" r:id="rId24"/>
    <p:sldId id="407" r:id="rId25"/>
    <p:sldId id="412" r:id="rId26"/>
    <p:sldId id="446" r:id="rId27"/>
    <p:sldId id="414" r:id="rId28"/>
    <p:sldId id="433" r:id="rId29"/>
    <p:sldId id="443" r:id="rId30"/>
    <p:sldId id="434" r:id="rId31"/>
    <p:sldId id="435" r:id="rId32"/>
    <p:sldId id="413" r:id="rId33"/>
    <p:sldId id="444" r:id="rId34"/>
    <p:sldId id="399" r:id="rId35"/>
    <p:sldId id="297" r:id="rId36"/>
    <p:sldId id="447" r:id="rId37"/>
    <p:sldId id="436" r:id="rId38"/>
    <p:sldId id="437" r:id="rId39"/>
    <p:sldId id="438" r:id="rId40"/>
    <p:sldId id="375" r:id="rId41"/>
    <p:sldId id="360" r:id="rId42"/>
    <p:sldId id="357" r:id="rId43"/>
    <p:sldId id="439" r:id="rId44"/>
    <p:sldId id="359" r:id="rId45"/>
    <p:sldId id="263" r:id="rId46"/>
    <p:sldId id="377" r:id="rId47"/>
    <p:sldId id="274" r:id="rId48"/>
    <p:sldId id="275" r:id="rId49"/>
    <p:sldId id="276" r:id="rId50"/>
    <p:sldId id="277" r:id="rId51"/>
    <p:sldId id="378" r:id="rId52"/>
    <p:sldId id="280" r:id="rId53"/>
    <p:sldId id="281" r:id="rId54"/>
    <p:sldId id="282" r:id="rId55"/>
    <p:sldId id="288" r:id="rId56"/>
    <p:sldId id="289" r:id="rId57"/>
    <p:sldId id="379" r:id="rId58"/>
    <p:sldId id="353" r:id="rId59"/>
    <p:sldId id="354" r:id="rId60"/>
    <p:sldId id="355" r:id="rId61"/>
    <p:sldId id="356" r:id="rId62"/>
    <p:sldId id="380" r:id="rId63"/>
    <p:sldId id="293" r:id="rId64"/>
    <p:sldId id="381" r:id="rId65"/>
    <p:sldId id="295" r:id="rId66"/>
    <p:sldId id="296" r:id="rId67"/>
    <p:sldId id="298" r:id="rId68"/>
    <p:sldId id="384" r:id="rId69"/>
    <p:sldId id="300" r:id="rId70"/>
    <p:sldId id="260" r:id="rId71"/>
    <p:sldId id="261" r:id="rId72"/>
    <p:sldId id="301" r:id="rId73"/>
    <p:sldId id="302" r:id="rId74"/>
    <p:sldId id="303" r:id="rId75"/>
    <p:sldId id="304" r:id="rId76"/>
    <p:sldId id="305" r:id="rId77"/>
    <p:sldId id="306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25" r:id="rId97"/>
    <p:sldId id="326" r:id="rId98"/>
    <p:sldId id="327" r:id="rId99"/>
    <p:sldId id="328" r:id="rId100"/>
    <p:sldId id="329" r:id="rId101"/>
    <p:sldId id="330" r:id="rId102"/>
    <p:sldId id="331" r:id="rId103"/>
    <p:sldId id="332" r:id="rId104"/>
    <p:sldId id="333" r:id="rId105"/>
    <p:sldId id="334" r:id="rId106"/>
    <p:sldId id="335" r:id="rId107"/>
    <p:sldId id="336" r:id="rId108"/>
    <p:sldId id="337" r:id="rId109"/>
    <p:sldId id="338" r:id="rId110"/>
    <p:sldId id="339" r:id="rId111"/>
    <p:sldId id="340" r:id="rId112"/>
    <p:sldId id="341" r:id="rId113"/>
    <p:sldId id="342" r:id="rId114"/>
    <p:sldId id="343" r:id="rId115"/>
    <p:sldId id="344" r:id="rId116"/>
    <p:sldId id="345" r:id="rId117"/>
    <p:sldId id="347" r:id="rId118"/>
    <p:sldId id="348" r:id="rId119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27A4F-8CB1-4E77-8573-F626623E1C2D}" v="14" dt="2026-02-10T15:26:23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9" autoAdjust="0"/>
    <p:restoredTop sz="94660"/>
  </p:normalViewPr>
  <p:slideViewPr>
    <p:cSldViewPr>
      <p:cViewPr varScale="1">
        <p:scale>
          <a:sx n="152" d="100"/>
          <a:sy n="152" d="100"/>
        </p:scale>
        <p:origin x="150" y="2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theme" Target="theme/theme1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G" userId="09f2be278dfc7d93" providerId="LiveId" clId="{1805F986-1A4F-4273-9626-664710F75176}"/>
    <pc:docChg chg="undo custSel addSld delSld modSld sldOrd modMainMaster">
      <pc:chgData name="Doug G" userId="09f2be278dfc7d93" providerId="LiveId" clId="{1805F986-1A4F-4273-9626-664710F75176}" dt="2026-02-10T15:26:23.532" v="1560"/>
      <pc:docMkLst>
        <pc:docMk/>
      </pc:docMkLst>
      <pc:sldChg chg="setBg">
        <pc:chgData name="Doug G" userId="09f2be278dfc7d93" providerId="LiveId" clId="{1805F986-1A4F-4273-9626-664710F75176}" dt="2026-02-06T16:51:26.566" v="7"/>
        <pc:sldMkLst>
          <pc:docMk/>
          <pc:sldMk cId="0" sldId="26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61"/>
        </pc:sldMkLst>
      </pc:sldChg>
      <pc:sldChg chg="add setBg">
        <pc:chgData name="Doug G" userId="09f2be278dfc7d93" providerId="LiveId" clId="{1805F986-1A4F-4273-9626-664710F75176}" dt="2026-02-06T19:25:21.459" v="625"/>
        <pc:sldMkLst>
          <pc:docMk/>
          <pc:sldMk cId="3299913261" sldId="263"/>
        </pc:sldMkLst>
      </pc:sldChg>
      <pc:sldChg chg="modSp add mod">
        <pc:chgData name="Doug G" userId="09f2be278dfc7d93" providerId="LiveId" clId="{1805F986-1A4F-4273-9626-664710F75176}" dt="2026-02-06T17:03:33.615" v="43" actId="1035"/>
        <pc:sldMkLst>
          <pc:docMk/>
          <pc:sldMk cId="3427943602" sldId="268"/>
        </pc:sldMkLst>
        <pc:spChg chg="mod">
          <ac:chgData name="Doug G" userId="09f2be278dfc7d93" providerId="LiveId" clId="{1805F986-1A4F-4273-9626-664710F75176}" dt="2026-02-06T17:03:10.919" v="41" actId="1076"/>
          <ac:spMkLst>
            <pc:docMk/>
            <pc:sldMk cId="3427943602" sldId="268"/>
            <ac:spMk id="3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04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08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0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1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2" creationId="{00000000-0000-0000-0000-000000000000}"/>
          </ac:spMkLst>
        </pc:spChg>
        <pc:spChg chg="mod">
          <ac:chgData name="Doug G" userId="09f2be278dfc7d93" providerId="LiveId" clId="{1805F986-1A4F-4273-9626-664710F75176}" dt="2026-02-06T17:03:33.615" v="43" actId="1035"/>
          <ac:spMkLst>
            <pc:docMk/>
            <pc:sldMk cId="3427943602" sldId="268"/>
            <ac:spMk id="25613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4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5" creationId="{00000000-0000-0000-0000-000000000000}"/>
          </ac:spMkLst>
        </pc:spChg>
        <pc:picChg chg="mod">
          <ac:chgData name="Doug G" userId="09f2be278dfc7d93" providerId="LiveId" clId="{1805F986-1A4F-4273-9626-664710F75176}" dt="2026-02-06T17:02:50.921" v="40" actId="207"/>
          <ac:picMkLst>
            <pc:docMk/>
            <pc:sldMk cId="3427943602" sldId="268"/>
            <ac:picMk id="25606" creationId="{00000000-0000-0000-0000-000000000000}"/>
          </ac:picMkLst>
        </pc:picChg>
      </pc:sldChg>
      <pc:sldChg chg="modSp add modNotes">
        <pc:chgData name="Doug G" userId="09f2be278dfc7d93" providerId="LiveId" clId="{1805F986-1A4F-4273-9626-664710F75176}" dt="2026-02-06T17:02:00.721" v="35" actId="207"/>
        <pc:sldMkLst>
          <pc:docMk/>
          <pc:sldMk cId="1576313718" sldId="269"/>
        </pc:sldMkLst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3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18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0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1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2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3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4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5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7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8" creationId="{00000000-0000-0000-0000-000000000000}"/>
          </ac:spMkLst>
        </pc:sp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7"/>
        </pc:sldMkLst>
      </pc:sldChg>
      <pc:sldChg chg="addSp delSp modSp add mod delAnim modAnim">
        <pc:chgData name="Doug G" userId="09f2be278dfc7d93" providerId="LiveId" clId="{1805F986-1A4F-4273-9626-664710F75176}" dt="2026-02-06T20:43:32.684" v="663" actId="1076"/>
        <pc:sldMkLst>
          <pc:docMk/>
          <pc:sldMk cId="0" sldId="279"/>
        </pc:sldMkLst>
        <pc:spChg chg="add mod">
          <ac:chgData name="Doug G" userId="09f2be278dfc7d93" providerId="LiveId" clId="{1805F986-1A4F-4273-9626-664710F75176}" dt="2026-02-06T20:43:32.684" v="663" actId="1076"/>
          <ac:spMkLst>
            <pc:docMk/>
            <pc:sldMk cId="0" sldId="279"/>
            <ac:spMk id="7" creationId="{03C2FE4E-7BAB-5595-7885-939891B38E6A}"/>
          </ac:spMkLst>
        </pc:spChg>
        <pc:spChg chg="mod">
          <ac:chgData name="Doug G" userId="09f2be278dfc7d93" providerId="LiveId" clId="{1805F986-1A4F-4273-9626-664710F75176}" dt="2026-02-06T17:34:53.996" v="539" actId="207"/>
          <ac:spMkLst>
            <pc:docMk/>
            <pc:sldMk cId="0" sldId="279"/>
            <ac:spMk id="54273" creationId="{00000000-0000-0000-0000-000000000000}"/>
          </ac:spMkLst>
        </pc:spChg>
        <pc:spChg chg="mod">
          <ac:chgData name="Doug G" userId="09f2be278dfc7d93" providerId="LiveId" clId="{1805F986-1A4F-4273-9626-664710F75176}" dt="2026-02-06T17:39:36.415" v="579" actId="20577"/>
          <ac:spMkLst>
            <pc:docMk/>
            <pc:sldMk cId="0" sldId="279"/>
            <ac:spMk id="54274" creationId="{00000000-0000-0000-0000-000000000000}"/>
          </ac:spMkLst>
        </pc:spChg>
        <pc:spChg chg="mod">
          <ac:chgData name="Doug G" userId="09f2be278dfc7d93" providerId="LiveId" clId="{1805F986-1A4F-4273-9626-664710F75176}" dt="2026-02-06T17:34:53.996" v="539" actId="207"/>
          <ac:spMkLst>
            <pc:docMk/>
            <pc:sldMk cId="0" sldId="279"/>
            <ac:spMk id="54279" creationId="{00000000-0000-0000-0000-000000000000}"/>
          </ac:spMkLst>
        </pc:spChg>
        <pc:picChg chg="add mod modCrop">
          <ac:chgData name="Doug G" userId="09f2be278dfc7d93" providerId="LiveId" clId="{1805F986-1A4F-4273-9626-664710F75176}" dt="2026-02-06T20:43:28.166" v="662" actId="1076"/>
          <ac:picMkLst>
            <pc:docMk/>
            <pc:sldMk cId="0" sldId="279"/>
            <ac:picMk id="5" creationId="{34F59E98-C85B-86E0-DD65-1872BBF92B2C}"/>
          </ac:picMkLst>
        </pc:picChg>
        <pc:picChg chg="mod">
          <ac:chgData name="Doug G" userId="09f2be278dfc7d93" providerId="LiveId" clId="{1805F986-1A4F-4273-9626-664710F75176}" dt="2026-02-06T17:39:07.734" v="562" actId="1076"/>
          <ac:picMkLst>
            <pc:docMk/>
            <pc:sldMk cId="0" sldId="279"/>
            <ac:picMk id="54275" creationId="{00000000-0000-0000-0000-000000000000}"/>
          </ac:picMkLst>
        </pc:picChg>
        <pc:picChg chg="mod">
          <ac:chgData name="Doug G" userId="09f2be278dfc7d93" providerId="LiveId" clId="{1805F986-1A4F-4273-9626-664710F75176}" dt="2026-02-06T17:34:53.996" v="539" actId="207"/>
          <ac:picMkLst>
            <pc:docMk/>
            <pc:sldMk cId="0" sldId="279"/>
            <ac:picMk id="54278" creationId="{00000000-0000-0000-0000-000000000000}"/>
          </ac:picMkLst>
        </pc:pic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2"/>
        </pc:sldMkLst>
      </pc:sldChg>
      <pc:sldChg chg="delSp modSp add del mod">
        <pc:chgData name="Doug G" userId="09f2be278dfc7d93" providerId="LiveId" clId="{1805F986-1A4F-4273-9626-664710F75176}" dt="2026-02-10T15:26:23.532" v="1560"/>
        <pc:sldMkLst>
          <pc:docMk/>
          <pc:sldMk cId="0" sldId="285"/>
        </pc:sldMkLst>
        <pc:spChg chg="mod">
          <ac:chgData name="Doug G" userId="09f2be278dfc7d93" providerId="LiveId" clId="{1805F986-1A4F-4273-9626-664710F75176}" dt="2026-02-10T15:26:23.532" v="1560"/>
          <ac:spMkLst>
            <pc:docMk/>
            <pc:sldMk cId="0" sldId="285"/>
            <ac:spMk id="68610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12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18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2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4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6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7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31" creationId="{00000000-0000-0000-0000-000000000000}"/>
          </ac:spMkLst>
        </pc:spChg>
        <pc:spChg chg="mod">
          <ac:chgData name="Doug G" userId="09f2be278dfc7d93" providerId="LiveId" clId="{1805F986-1A4F-4273-9626-664710F75176}" dt="2026-02-10T15:25:33.981" v="1551" actId="208"/>
          <ac:spMkLst>
            <pc:docMk/>
            <pc:sldMk cId="0" sldId="285"/>
            <ac:spMk id="80902" creationId="{00000000-0000-0000-0000-000000000000}"/>
          </ac:spMkLst>
        </pc:sp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6"/>
        </pc:sldMkLst>
      </pc:sldChg>
      <pc:sldChg chg="delSp modSp mod ord setBg">
        <pc:chgData name="Doug G" userId="09f2be278dfc7d93" providerId="LiveId" clId="{1805F986-1A4F-4273-9626-664710F75176}" dt="2026-02-06T21:10:54.094" v="1285" actId="1076"/>
        <pc:sldMkLst>
          <pc:docMk/>
          <pc:sldMk cId="0" sldId="297"/>
        </pc:sldMkLst>
        <pc:spChg chg="mod">
          <ac:chgData name="Doug G" userId="09f2be278dfc7d93" providerId="LiveId" clId="{1805F986-1A4F-4273-9626-664710F75176}" dt="2026-02-06T21:10:20.519" v="1235" actId="20577"/>
          <ac:spMkLst>
            <pc:docMk/>
            <pc:sldMk cId="0" sldId="297"/>
            <ac:spMk id="123906" creationId="{CFA90D50-C6E1-01B3-2097-C0FF96A2A15A}"/>
          </ac:spMkLst>
        </pc:spChg>
        <pc:spChg chg="mod">
          <ac:chgData name="Doug G" userId="09f2be278dfc7d93" providerId="LiveId" clId="{1805F986-1A4F-4273-9626-664710F75176}" dt="2026-02-06T21:10:54.094" v="1285" actId="1076"/>
          <ac:spMkLst>
            <pc:docMk/>
            <pc:sldMk cId="0" sldId="297"/>
            <ac:spMk id="123907" creationId="{29AAE6D9-6A34-FEB1-0E26-CAC6888CAC08}"/>
          </ac:spMkLst>
        </pc:sp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8"/>
        </pc:sldMkLst>
      </pc:sldChg>
      <pc:sldChg chg="setBg">
        <pc:chgData name="Doug G" userId="09f2be278dfc7d93" providerId="LiveId" clId="{1805F986-1A4F-4273-9626-664710F75176}" dt="2026-02-06T16:51:27.634" v="8"/>
        <pc:sldMkLst>
          <pc:docMk/>
          <pc:sldMk cId="0" sldId="349"/>
        </pc:sldMkLst>
      </pc:sldChg>
      <pc:sldChg chg="modSp mod ord">
        <pc:chgData name="Doug G" userId="09f2be278dfc7d93" providerId="LiveId" clId="{1805F986-1A4F-4273-9626-664710F75176}" dt="2026-02-09T15:28:02.509" v="1531" actId="1035"/>
        <pc:sldMkLst>
          <pc:docMk/>
          <pc:sldMk cId="0" sldId="357"/>
        </pc:sldMkLst>
        <pc:spChg chg="mod">
          <ac:chgData name="Doug G" userId="09f2be278dfc7d93" providerId="LiveId" clId="{1805F986-1A4F-4273-9626-664710F75176}" dt="2026-02-09T15:28:02.509" v="1531" actId="1035"/>
          <ac:spMkLst>
            <pc:docMk/>
            <pc:sldMk cId="0" sldId="357"/>
            <ac:spMk id="128002" creationId="{240DB1FA-74BA-7244-AB39-D27F45B4625A}"/>
          </ac:spMkLst>
        </pc:spChg>
        <pc:spChg chg="mod">
          <ac:chgData name="Doug G" userId="09f2be278dfc7d93" providerId="LiveId" clId="{1805F986-1A4F-4273-9626-664710F75176}" dt="2026-02-09T15:27:48.249" v="1529" actId="1035"/>
          <ac:spMkLst>
            <pc:docMk/>
            <pc:sldMk cId="0" sldId="357"/>
            <ac:spMk id="128003" creationId="{F658BEB0-7B2C-B9BE-7408-297105715225}"/>
          </ac:spMkLst>
        </pc:spChg>
      </pc:sldChg>
      <pc:sldChg chg="add">
        <pc:chgData name="Doug G" userId="09f2be278dfc7d93" providerId="LiveId" clId="{1805F986-1A4F-4273-9626-664710F75176}" dt="2026-02-06T20:58:49.014" v="1031"/>
        <pc:sldMkLst>
          <pc:docMk/>
          <pc:sldMk cId="3580221780" sldId="359"/>
        </pc:sldMkLst>
      </pc:sldChg>
      <pc:sldChg chg="addSp delSp modSp add del mod ord setBg">
        <pc:chgData name="Doug G" userId="09f2be278dfc7d93" providerId="LiveId" clId="{1805F986-1A4F-4273-9626-664710F75176}" dt="2026-02-06T21:02:19.556" v="1136" actId="20577"/>
        <pc:sldMkLst>
          <pc:docMk/>
          <pc:sldMk cId="0" sldId="360"/>
        </pc:sldMkLst>
        <pc:spChg chg="add mod">
          <ac:chgData name="Doug G" userId="09f2be278dfc7d93" providerId="LiveId" clId="{1805F986-1A4F-4273-9626-664710F75176}" dt="2026-02-06T20:52:47.663" v="816" actId="1076"/>
          <ac:spMkLst>
            <pc:docMk/>
            <pc:sldMk cId="0" sldId="360"/>
            <ac:spMk id="3" creationId="{3D7450ED-92A8-F1D4-295D-988FF6303549}"/>
          </ac:spMkLst>
        </pc:spChg>
        <pc:spChg chg="add mod">
          <ac:chgData name="Doug G" userId="09f2be278dfc7d93" providerId="LiveId" clId="{1805F986-1A4F-4273-9626-664710F75176}" dt="2026-02-06T20:53:06.908" v="820" actId="1035"/>
          <ac:spMkLst>
            <pc:docMk/>
            <pc:sldMk cId="0" sldId="360"/>
            <ac:spMk id="4" creationId="{D46977B0-8E0D-A157-6311-18053A8F3C7C}"/>
          </ac:spMkLst>
        </pc:spChg>
        <pc:spChg chg="mod">
          <ac:chgData name="Doug G" userId="09f2be278dfc7d93" providerId="LiveId" clId="{1805F986-1A4F-4273-9626-664710F75176}" dt="2026-02-06T21:02:19.556" v="1136" actId="20577"/>
          <ac:spMkLst>
            <pc:docMk/>
            <pc:sldMk cId="0" sldId="360"/>
            <ac:spMk id="43010" creationId="{2474C53D-CD37-B6C4-D81D-E303A66DC976}"/>
          </ac:spMkLst>
        </pc:spChg>
        <pc:spChg chg="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11" creationId="{753BA7EB-C71F-45B9-8C34-376AF1E60969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27" creationId="{E2D3D3F2-ABBB-4453-B1C5-1BEBF7E4DD56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28" creationId="{8161EA6B-09CA-445B-AB0D-8DF76FA92DEF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29" creationId="{D7A453D2-15D8-4403-815F-291FA16340D9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30" creationId="{B8114C98-A349-4111-A123-E8EAB86ABE30}"/>
          </ac:spMkLst>
        </pc:spChg>
        <pc:grpChg chg="add mod">
          <ac:chgData name="Doug G" userId="09f2be278dfc7d93" providerId="LiveId" clId="{1805F986-1A4F-4273-9626-664710F75176}" dt="2026-02-06T20:52:34.945" v="814" actId="207"/>
          <ac:grpSpMkLst>
            <pc:docMk/>
            <pc:sldMk cId="0" sldId="360"/>
            <ac:grpSpMk id="43031" creationId="{D36F9873-642F-4EB5-9636-7DE2F9F95D6B}"/>
          </ac:grpSpMkLst>
        </pc:grpChg>
        <pc:grpChg chg="add">
          <ac:chgData name="Doug G" userId="09f2be278dfc7d93" providerId="LiveId" clId="{1805F986-1A4F-4273-9626-664710F75176}" dt="2026-02-06T20:49:04.061" v="711" actId="26606"/>
          <ac:grpSpMkLst>
            <pc:docMk/>
            <pc:sldMk cId="0" sldId="360"/>
            <ac:grpSpMk id="43038" creationId="{8214E4A5-A0D2-42C4-8D14-D2A7E495F041}"/>
          </ac:grpSpMkLst>
        </pc:grpChg>
        <pc:graphicFrameChg chg="add mod modGraphic">
          <ac:chgData name="Doug G" userId="09f2be278dfc7d93" providerId="LiveId" clId="{1805F986-1A4F-4273-9626-664710F75176}" dt="2026-02-06T20:49:19.883" v="713" actId="1076"/>
          <ac:graphicFrameMkLst>
            <pc:docMk/>
            <pc:sldMk cId="0" sldId="360"/>
            <ac:graphicFrameMk id="2" creationId="{615754B9-F4BB-117A-5A02-79B24ADF9CB5}"/>
          </ac:graphicFrameMkLst>
        </pc:graphicFrameChg>
        <pc:picChg chg="mod">
          <ac:chgData name="Doug G" userId="09f2be278dfc7d93" providerId="LiveId" clId="{1805F986-1A4F-4273-9626-664710F75176}" dt="2026-02-06T20:52:34.945" v="814" actId="207"/>
          <ac:picMkLst>
            <pc:docMk/>
            <pc:sldMk cId="0" sldId="360"/>
            <ac:picMk id="1026" creationId="{48D9F1DC-FDA0-3892-9940-1E4B68C10B62}"/>
          </ac:picMkLst>
        </pc:picChg>
      </pc:sldChg>
      <pc:sldChg chg="addSp delSp modSp mod">
        <pc:chgData name="Doug G" userId="09f2be278dfc7d93" providerId="LiveId" clId="{1805F986-1A4F-4273-9626-664710F75176}" dt="2026-02-06T19:02:45.646" v="623" actId="20577"/>
        <pc:sldMkLst>
          <pc:docMk/>
          <pc:sldMk cId="0" sldId="375"/>
        </pc:sldMkLst>
        <pc:spChg chg="add mod">
          <ac:chgData name="Doug G" userId="09f2be278dfc7d93" providerId="LiveId" clId="{1805F986-1A4F-4273-9626-664710F75176}" dt="2026-02-06T17:22:04.016" v="537" actId="207"/>
          <ac:spMkLst>
            <pc:docMk/>
            <pc:sldMk cId="0" sldId="375"/>
            <ac:spMk id="2" creationId="{D7DEB23F-387B-F911-31B8-1868BE90ACE8}"/>
          </ac:spMkLst>
        </pc:spChg>
        <pc:spChg chg="add mod">
          <ac:chgData name="Doug G" userId="09f2be278dfc7d93" providerId="LiveId" clId="{1805F986-1A4F-4273-9626-664710F75176}" dt="2026-02-06T19:02:45.646" v="623" actId="20577"/>
          <ac:spMkLst>
            <pc:docMk/>
            <pc:sldMk cId="0" sldId="375"/>
            <ac:spMk id="3" creationId="{4E944B84-BA8A-15FB-2444-0246336CE543}"/>
          </ac:spMkLst>
        </pc:spChg>
      </pc:sldChg>
      <pc:sldChg chg="delSp modSp add mod delAnim">
        <pc:chgData name="Doug G" userId="09f2be278dfc7d93" providerId="LiveId" clId="{1805F986-1A4F-4273-9626-664710F75176}" dt="2026-02-06T20:45:25.169" v="665" actId="478"/>
        <pc:sldMkLst>
          <pc:docMk/>
          <pc:sldMk cId="2971769456" sldId="385"/>
        </pc:sldMkLst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2" creationId="{98FF41D7-7764-06B6-7D72-1DC74269F949}"/>
          </ac:spMkLst>
        </pc:spChg>
        <pc:spChg chg="mod">
          <ac:chgData name="Doug G" userId="09f2be278dfc7d93" providerId="LiveId" clId="{1805F986-1A4F-4273-9626-664710F75176}" dt="2026-02-06T16:54:18.181" v="18" actId="14100"/>
          <ac:spMkLst>
            <pc:docMk/>
            <pc:sldMk cId="2971769456" sldId="385"/>
            <ac:spMk id="3" creationId="{EA284B6F-B11E-5876-A6BC-B6F13F263B65}"/>
          </ac:spMkLst>
        </pc:spChg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33" creationId="{80431A83-96C4-AF2E-892F-85128CC22F4D}"/>
          </ac:spMkLst>
        </pc:spChg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36" creationId="{5451974E-3C3F-516A-450C-E831A8B5C8FE}"/>
          </ac:spMkLst>
        </pc:spChg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37" creationId="{AA20EBA7-DE98-8F05-F3F0-0B81C518D183}"/>
          </ac:spMkLst>
        </pc:spChg>
        <pc:picChg chg="mod">
          <ac:chgData name="Doug G" userId="09f2be278dfc7d93" providerId="LiveId" clId="{1805F986-1A4F-4273-9626-664710F75176}" dt="2026-02-06T16:54:14.467" v="17" actId="14100"/>
          <ac:picMkLst>
            <pc:docMk/>
            <pc:sldMk cId="2971769456" sldId="385"/>
            <ac:picMk id="34" creationId="{C1C59A51-C84C-63F0-5A55-99AAA6B7036A}"/>
          </ac:picMkLst>
        </pc:picChg>
        <pc:picChg chg="mod">
          <ac:chgData name="Doug G" userId="09f2be278dfc7d93" providerId="LiveId" clId="{1805F986-1A4F-4273-9626-664710F75176}" dt="2026-02-06T16:54:14.467" v="17" actId="14100"/>
          <ac:picMkLst>
            <pc:docMk/>
            <pc:sldMk cId="2971769456" sldId="385"/>
            <ac:picMk id="35" creationId="{D62A6AC3-44BF-FB30-EFA5-B624EB727081}"/>
          </ac:picMkLst>
        </pc:picChg>
        <pc:picChg chg="mod">
          <ac:chgData name="Doug G" userId="09f2be278dfc7d93" providerId="LiveId" clId="{1805F986-1A4F-4273-9626-664710F75176}" dt="2026-02-06T16:54:14.467" v="17" actId="14100"/>
          <ac:picMkLst>
            <pc:docMk/>
            <pc:sldMk cId="2971769456" sldId="385"/>
            <ac:picMk id="39" creationId="{CF9184D3-3432-B003-F981-5B4526ADA86C}"/>
          </ac:picMkLst>
        </pc:picChg>
      </pc:sldChg>
      <pc:sldChg chg="modSp add mod">
        <pc:chgData name="Doug G" userId="09f2be278dfc7d93" providerId="LiveId" clId="{1805F986-1A4F-4273-9626-664710F75176}" dt="2026-02-06T17:10:29.522" v="71" actId="121"/>
        <pc:sldMkLst>
          <pc:docMk/>
          <pc:sldMk cId="899101651" sldId="386"/>
        </pc:sldMkLst>
        <pc:spChg chg="mod">
          <ac:chgData name="Doug G" userId="09f2be278dfc7d93" providerId="LiveId" clId="{1805F986-1A4F-4273-9626-664710F75176}" dt="2026-02-06T17:10:24.632" v="70" actId="1076"/>
          <ac:spMkLst>
            <pc:docMk/>
            <pc:sldMk cId="899101651" sldId="386"/>
            <ac:spMk id="2" creationId="{51B9DE27-F95F-CB85-FD95-D8F567B797BA}"/>
          </ac:spMkLst>
        </pc:spChg>
        <pc:spChg chg="mod">
          <ac:chgData name="Doug G" userId="09f2be278dfc7d93" providerId="LiveId" clId="{1805F986-1A4F-4273-9626-664710F75176}" dt="2026-02-06T17:10:29.522" v="71" actId="121"/>
          <ac:spMkLst>
            <pc:docMk/>
            <pc:sldMk cId="899101651" sldId="386"/>
            <ac:spMk id="4" creationId="{418DD608-C6AD-752E-9A8B-12C43482005A}"/>
          </ac:spMkLst>
        </pc:spChg>
        <pc:picChg chg="mod">
          <ac:chgData name="Doug G" userId="09f2be278dfc7d93" providerId="LiveId" clId="{1805F986-1A4F-4273-9626-664710F75176}" dt="2026-02-06T17:10:17.270" v="68" actId="1076"/>
          <ac:picMkLst>
            <pc:docMk/>
            <pc:sldMk cId="899101651" sldId="386"/>
            <ac:picMk id="12" creationId="{1D236979-D398-BE59-192A-0BB7196E6B82}"/>
          </ac:picMkLst>
        </pc:picChg>
        <pc:picChg chg="mod">
          <ac:chgData name="Doug G" userId="09f2be278dfc7d93" providerId="LiveId" clId="{1805F986-1A4F-4273-9626-664710F75176}" dt="2026-02-06T17:10:15.380" v="67" actId="1076"/>
          <ac:picMkLst>
            <pc:docMk/>
            <pc:sldMk cId="899101651" sldId="386"/>
            <ac:picMk id="14" creationId="{43657F8E-2F06-F4DE-F725-EFA844764599}"/>
          </ac:picMkLst>
        </pc:picChg>
        <pc:picChg chg="mod">
          <ac:chgData name="Doug G" userId="09f2be278dfc7d93" providerId="LiveId" clId="{1805F986-1A4F-4273-9626-664710F75176}" dt="2026-02-06T17:10:19.334" v="69" actId="1076"/>
          <ac:picMkLst>
            <pc:docMk/>
            <pc:sldMk cId="899101651" sldId="386"/>
            <ac:picMk id="16" creationId="{3FF73584-524F-34AB-1E5B-AAD4E5594FA5}"/>
          </ac:picMkLst>
        </pc:picChg>
      </pc:sldChg>
      <pc:sldChg chg="modSp add del mod ord">
        <pc:chgData name="Doug G" userId="09f2be278dfc7d93" providerId="LiveId" clId="{1805F986-1A4F-4273-9626-664710F75176}" dt="2026-02-06T21:09:31.278" v="1222" actId="20577"/>
        <pc:sldMkLst>
          <pc:docMk/>
          <pc:sldMk cId="0" sldId="399"/>
        </pc:sldMkLst>
        <pc:spChg chg="mod">
          <ac:chgData name="Doug G" userId="09f2be278dfc7d93" providerId="LiveId" clId="{1805F986-1A4F-4273-9626-664710F75176}" dt="2026-02-06T21:09:31.278" v="1222" actId="20577"/>
          <ac:spMkLst>
            <pc:docMk/>
            <pc:sldMk cId="0" sldId="399"/>
            <ac:spMk id="26628" creationId="{58C2939B-E972-2232-A4A4-D45AB331F4B5}"/>
          </ac:spMkLst>
        </pc:spChg>
      </pc:sldChg>
      <pc:sldChg chg="delSp modSp add ord">
        <pc:chgData name="Doug G" userId="09f2be278dfc7d93" providerId="LiveId" clId="{1805F986-1A4F-4273-9626-664710F75176}" dt="2026-02-06T16:55:11.675" v="25"/>
        <pc:sldMkLst>
          <pc:docMk/>
          <pc:sldMk cId="0" sldId="407"/>
        </pc:sldMkLst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2" creationId="{C17DE77B-624C-BB6A-8217-A75B27915E7C}"/>
          </ac:spMkLst>
        </pc:spChg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17" creationId="{D101641B-2097-F189-ABA0-76F2C4BF4068}"/>
          </ac:spMkLst>
        </pc:spChg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22531" creationId="{B3D70369-ACF6-F5BF-67CA-FEBCD7FDE2CC}"/>
          </ac:spMkLst>
        </pc:spChg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22533" creationId="{F0A262D4-8192-1E2F-F610-3D6B79648E16}"/>
          </ac:spMkLst>
        </pc:spChg>
        <pc:grpChg chg="mod">
          <ac:chgData name="Doug G" userId="09f2be278dfc7d93" providerId="LiveId" clId="{1805F986-1A4F-4273-9626-664710F75176}" dt="2026-02-06T16:55:01.322" v="22" actId="207"/>
          <ac:grpSpMkLst>
            <pc:docMk/>
            <pc:sldMk cId="0" sldId="407"/>
            <ac:grpSpMk id="3" creationId="{5DD10114-F066-B3FF-E6F0-6C5BC7D4CF88}"/>
          </ac:grpSpMkLst>
        </pc:grpChg>
        <pc:picChg chg="mod">
          <ac:chgData name="Doug G" userId="09f2be278dfc7d93" providerId="LiveId" clId="{1805F986-1A4F-4273-9626-664710F75176}" dt="2026-02-06T16:55:01.322" v="22" actId="207"/>
          <ac:picMkLst>
            <pc:docMk/>
            <pc:sldMk cId="0" sldId="407"/>
            <ac:picMk id="22530" creationId="{9C2FB5BF-597A-50CA-B418-25A84FA50662}"/>
          </ac:picMkLst>
        </pc:picChg>
      </pc:sldChg>
      <pc:sldChg chg="modSp add mod">
        <pc:chgData name="Doug G" userId="09f2be278dfc7d93" providerId="LiveId" clId="{1805F986-1A4F-4273-9626-664710F75176}" dt="2026-02-06T17:06:16.492" v="51" actId="207"/>
        <pc:sldMkLst>
          <pc:docMk/>
          <pc:sldMk cId="0" sldId="412"/>
        </pc:sldMkLst>
        <pc:spChg chg="mod">
          <ac:chgData name="Doug G" userId="09f2be278dfc7d93" providerId="LiveId" clId="{1805F986-1A4F-4273-9626-664710F75176}" dt="2026-02-06T17:06:16.492" v="51" actId="207"/>
          <ac:spMkLst>
            <pc:docMk/>
            <pc:sldMk cId="0" sldId="412"/>
            <ac:spMk id="2" creationId="{F862E995-FF9D-9F6C-DF14-0E2551117276}"/>
          </ac:spMkLst>
        </pc:spChg>
        <pc:spChg chg="mod">
          <ac:chgData name="Doug G" userId="09f2be278dfc7d93" providerId="LiveId" clId="{1805F986-1A4F-4273-9626-664710F75176}" dt="2026-02-06T17:06:16.492" v="51" actId="207"/>
          <ac:spMkLst>
            <pc:docMk/>
            <pc:sldMk cId="0" sldId="412"/>
            <ac:spMk id="23554" creationId="{739B7A48-3037-CDE0-7D47-81FBFAEC0132}"/>
          </ac:spMkLst>
        </pc:spChg>
        <pc:spChg chg="mod">
          <ac:chgData name="Doug G" userId="09f2be278dfc7d93" providerId="LiveId" clId="{1805F986-1A4F-4273-9626-664710F75176}" dt="2026-02-06T17:06:16.492" v="51" actId="207"/>
          <ac:spMkLst>
            <pc:docMk/>
            <pc:sldMk cId="0" sldId="412"/>
            <ac:spMk id="23558" creationId="{F6E9B96D-86C9-5456-A1E8-FD29104D9398}"/>
          </ac:spMkLst>
        </pc:sp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4" creationId="{B1F127ED-AF15-A8A6-9072-472A01539521}"/>
          </ac:picMkLst>
        </pc:pic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6" creationId="{D5D7B6AE-8AA5-204F-7106-8CEE72AE0022}"/>
          </ac:picMkLst>
        </pc:pic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8" creationId="{2395C906-A5A4-E731-635E-8D2E78695BE9}"/>
          </ac:picMkLst>
        </pc:pic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23557" creationId="{F52C7A7E-106A-F265-9BCB-C498C1F47031}"/>
          </ac:picMkLst>
        </pc:picChg>
      </pc:sldChg>
      <pc:sldChg chg="delSp modSp add setBg modAnim">
        <pc:chgData name="Doug G" userId="09f2be278dfc7d93" providerId="LiveId" clId="{1805F986-1A4F-4273-9626-664710F75176}" dt="2026-02-06T21:08:21.763" v="1175" actId="1036"/>
        <pc:sldMkLst>
          <pc:docMk/>
          <pc:sldMk cId="0" sldId="413"/>
        </pc:sldMkLst>
        <pc:spChg chg="mod">
          <ac:chgData name="Doug G" userId="09f2be278dfc7d93" providerId="LiveId" clId="{1805F986-1A4F-4273-9626-664710F75176}" dt="2026-02-06T21:08:21.763" v="1175" actId="1036"/>
          <ac:spMkLst>
            <pc:docMk/>
            <pc:sldMk cId="0" sldId="413"/>
            <ac:spMk id="134153" creationId="{DB154D73-D140-BED7-8BE9-39C6B801AF4E}"/>
          </ac:spMkLst>
        </pc:spChg>
        <pc:spChg chg="mod">
          <ac:chgData name="Doug G" userId="09f2be278dfc7d93" providerId="LiveId" clId="{1805F986-1A4F-4273-9626-664710F75176}" dt="2026-02-06T21:08:21.763" v="1175" actId="1036"/>
          <ac:spMkLst>
            <pc:docMk/>
            <pc:sldMk cId="0" sldId="413"/>
            <ac:spMk id="134157" creationId="{BC45A643-4107-EE69-2BEA-C68D3C6D3D65}"/>
          </ac:spMkLst>
        </pc:spChg>
        <pc:grpChg chg="mod">
          <ac:chgData name="Doug G" userId="09f2be278dfc7d93" providerId="LiveId" clId="{1805F986-1A4F-4273-9626-664710F75176}" dt="2026-02-06T21:08:21.763" v="1175" actId="1036"/>
          <ac:grpSpMkLst>
            <pc:docMk/>
            <pc:sldMk cId="0" sldId="413"/>
            <ac:grpSpMk id="134147" creationId="{395FEFC2-16CD-E9E4-7FC8-246BDA79805A}"/>
          </ac:grpSpMkLst>
        </pc:grpChg>
        <pc:grpChg chg="mod">
          <ac:chgData name="Doug G" userId="09f2be278dfc7d93" providerId="LiveId" clId="{1805F986-1A4F-4273-9626-664710F75176}" dt="2026-02-06T21:08:21.763" v="1175" actId="1036"/>
          <ac:grpSpMkLst>
            <pc:docMk/>
            <pc:sldMk cId="0" sldId="413"/>
            <ac:grpSpMk id="134149" creationId="{74672F76-021C-3895-4E31-88992C2ED5D0}"/>
          </ac:grpSpMkLst>
        </pc:grpChg>
        <pc:picChg chg="mod">
          <ac:chgData name="Doug G" userId="09f2be278dfc7d93" providerId="LiveId" clId="{1805F986-1A4F-4273-9626-664710F75176}" dt="2026-02-06T21:08:21.763" v="1175" actId="1036"/>
          <ac:picMkLst>
            <pc:docMk/>
            <pc:sldMk cId="0" sldId="413"/>
            <ac:picMk id="134152" creationId="{B53D602D-1C74-E125-4225-DDF93F74C733}"/>
          </ac:picMkLst>
        </pc:picChg>
        <pc:picChg chg="mod">
          <ac:chgData name="Doug G" userId="09f2be278dfc7d93" providerId="LiveId" clId="{1805F986-1A4F-4273-9626-664710F75176}" dt="2026-02-06T21:08:21.763" v="1175" actId="1036"/>
          <ac:picMkLst>
            <pc:docMk/>
            <pc:sldMk cId="0" sldId="413"/>
            <ac:picMk id="134156" creationId="{3585C02B-A85D-465D-9042-407789A482F8}"/>
          </ac:picMkLst>
        </pc:picChg>
      </pc:sldChg>
      <pc:sldChg chg="delSp modSp add mod">
        <pc:chgData name="Doug G" userId="09f2be278dfc7d93" providerId="LiveId" clId="{1805F986-1A4F-4273-9626-664710F75176}" dt="2026-02-06T17:04:24.420" v="46" actId="478"/>
        <pc:sldMkLst>
          <pc:docMk/>
          <pc:sldMk cId="0" sldId="414"/>
        </pc:sldMkLst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2" creationId="{00000000-0000-0000-0000-000000000000}"/>
          </ac:spMkLst>
        </pc:spChg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8" creationId="{00000000-0000-0000-0000-000000000000}"/>
          </ac:spMkLst>
        </pc:spChg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8194" creationId="{00000000-0000-0000-0000-000000000000}"/>
          </ac:spMkLst>
        </pc:spChg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195588" creationId="{00000000-0000-0000-0000-000000000000}"/>
          </ac:spMkLst>
        </pc:spChg>
        <pc:picChg chg="mod">
          <ac:chgData name="Doug G" userId="09f2be278dfc7d93" providerId="LiveId" clId="{1805F986-1A4F-4273-9626-664710F75176}" dt="2026-02-06T17:04:20.376" v="45" actId="207"/>
          <ac:picMkLst>
            <pc:docMk/>
            <pc:sldMk cId="0" sldId="414"/>
            <ac:picMk id="8196" creationId="{00000000-0000-0000-0000-000000000000}"/>
          </ac:picMkLst>
        </pc:picChg>
      </pc:sldChg>
      <pc:sldChg chg="delSp modSp add mod">
        <pc:chgData name="Doug G" userId="09f2be278dfc7d93" providerId="LiveId" clId="{1805F986-1A4F-4273-9626-664710F75176}" dt="2026-02-06T17:07:23.668" v="54" actId="29295"/>
        <pc:sldMkLst>
          <pc:docMk/>
          <pc:sldMk cId="0" sldId="433"/>
        </pc:sldMkLst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11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18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23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28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30" creationId="{00000000-0000-0000-0000-000000000000}"/>
          </ac:spMkLst>
        </pc:spChg>
        <pc:picChg chg="mod">
          <ac:chgData name="Doug G" userId="09f2be278dfc7d93" providerId="LiveId" clId="{1805F986-1A4F-4273-9626-664710F75176}" dt="2026-02-06T17:07:23.668" v="54" actId="29295"/>
          <ac:picMkLst>
            <pc:docMk/>
            <pc:sldMk cId="0" sldId="433"/>
            <ac:picMk id="9221" creationId="{00000000-0000-0000-0000-000000000000}"/>
          </ac:picMkLst>
        </pc:picChg>
        <pc:picChg chg="mod">
          <ac:chgData name="Doug G" userId="09f2be278dfc7d93" providerId="LiveId" clId="{1805F986-1A4F-4273-9626-664710F75176}" dt="2026-02-06T17:04:33.597" v="47" actId="207"/>
          <ac:picMkLst>
            <pc:docMk/>
            <pc:sldMk cId="0" sldId="433"/>
            <ac:picMk id="9222" creationId="{00000000-0000-0000-0000-000000000000}"/>
          </ac:picMkLst>
        </pc:picChg>
        <pc:picChg chg="mod">
          <ac:chgData name="Doug G" userId="09f2be278dfc7d93" providerId="LiveId" clId="{1805F986-1A4F-4273-9626-664710F75176}" dt="2026-02-06T17:04:33.597" v="47" actId="207"/>
          <ac:picMkLst>
            <pc:docMk/>
            <pc:sldMk cId="0" sldId="433"/>
            <ac:picMk id="9227" creationId="{00000000-0000-0000-0000-000000000000}"/>
          </ac:picMkLst>
        </pc:picChg>
      </pc:sldChg>
      <pc:sldChg chg="add setBg">
        <pc:chgData name="Doug G" userId="09f2be278dfc7d93" providerId="LiveId" clId="{1805F986-1A4F-4273-9626-664710F75176}" dt="2026-02-06T17:08:20.289" v="55"/>
        <pc:sldMkLst>
          <pc:docMk/>
          <pc:sldMk cId="0" sldId="434"/>
        </pc:sldMkLst>
      </pc:sldChg>
      <pc:sldChg chg="addSp delSp modSp add mod setBg">
        <pc:chgData name="Doug G" userId="09f2be278dfc7d93" providerId="LiveId" clId="{1805F986-1A4F-4273-9626-664710F75176}" dt="2026-02-06T21:07:16.240" v="1161" actId="1076"/>
        <pc:sldMkLst>
          <pc:docMk/>
          <pc:sldMk cId="0" sldId="435"/>
        </pc:sldMkLst>
        <pc:spChg chg="add mod">
          <ac:chgData name="Doug G" userId="09f2be278dfc7d93" providerId="LiveId" clId="{1805F986-1A4F-4273-9626-664710F75176}" dt="2026-02-06T21:06:46.063" v="1157" actId="1076"/>
          <ac:spMkLst>
            <pc:docMk/>
            <pc:sldMk cId="0" sldId="435"/>
            <ac:spMk id="2" creationId="{8DB9B286-A0B3-39F5-0A49-45A5B957A92E}"/>
          </ac:spMkLst>
        </pc:spChg>
        <pc:spChg chg="add mod">
          <ac:chgData name="Doug G" userId="09f2be278dfc7d93" providerId="LiveId" clId="{1805F986-1A4F-4273-9626-664710F75176}" dt="2026-02-06T21:06:46.063" v="1157" actId="1076"/>
          <ac:spMkLst>
            <pc:docMk/>
            <pc:sldMk cId="0" sldId="435"/>
            <ac:spMk id="3" creationId="{6ED42379-AE58-08D3-50AA-6E4F224BA404}"/>
          </ac:spMkLst>
        </pc:spChg>
        <pc:spChg chg="add mod">
          <ac:chgData name="Doug G" userId="09f2be278dfc7d93" providerId="LiveId" clId="{1805F986-1A4F-4273-9626-664710F75176}" dt="2026-02-06T21:07:16.240" v="1161" actId="1076"/>
          <ac:spMkLst>
            <pc:docMk/>
            <pc:sldMk cId="0" sldId="435"/>
            <ac:spMk id="4" creationId="{EA672972-B862-E97C-120B-2AA32730C29D}"/>
          </ac:spMkLst>
        </pc:spChg>
        <pc:spChg chg="mod">
          <ac:chgData name="Doug G" userId="09f2be278dfc7d93" providerId="LiveId" clId="{1805F986-1A4F-4273-9626-664710F75176}" dt="2026-02-06T21:06:49.217" v="1158" actId="6549"/>
          <ac:spMkLst>
            <pc:docMk/>
            <pc:sldMk cId="0" sldId="435"/>
            <ac:spMk id="132099" creationId="{F5650EE4-D6BF-E273-C066-DE515953A184}"/>
          </ac:spMkLst>
        </pc:spChg>
        <pc:spChg chg="mod">
          <ac:chgData name="Doug G" userId="09f2be278dfc7d93" providerId="LiveId" clId="{1805F986-1A4F-4273-9626-664710F75176}" dt="2026-02-06T21:05:22.141" v="1142" actId="6549"/>
          <ac:spMkLst>
            <pc:docMk/>
            <pc:sldMk cId="0" sldId="435"/>
            <ac:spMk id="132106" creationId="{8D302DE5-8090-93C6-9941-74CCFCB9F540}"/>
          </ac:spMkLst>
        </pc:spChg>
        <pc:spChg chg="mod">
          <ac:chgData name="Doug G" userId="09f2be278dfc7d93" providerId="LiveId" clId="{1805F986-1A4F-4273-9626-664710F75176}" dt="2026-02-06T21:06:46.063" v="1157" actId="1076"/>
          <ac:spMkLst>
            <pc:docMk/>
            <pc:sldMk cId="0" sldId="435"/>
            <ac:spMk id="132108" creationId="{59981B5A-2017-D4D5-5D6D-615C6F88B912}"/>
          </ac:spMkLst>
        </pc:spChg>
        <pc:grpChg chg="mod">
          <ac:chgData name="Doug G" userId="09f2be278dfc7d93" providerId="LiveId" clId="{1805F986-1A4F-4273-9626-664710F75176}" dt="2026-02-06T21:06:46.063" v="1157" actId="1076"/>
          <ac:grpSpMkLst>
            <pc:docMk/>
            <pc:sldMk cId="0" sldId="435"/>
            <ac:grpSpMk id="132103" creationId="{0609757B-30D5-CD9A-940E-CD839F6467AF}"/>
          </ac:grpSpMkLst>
        </pc:grpChg>
        <pc:picChg chg="mod">
          <ac:chgData name="Doug G" userId="09f2be278dfc7d93" providerId="LiveId" clId="{1805F986-1A4F-4273-9626-664710F75176}" dt="2026-02-06T21:05:06.996" v="1138" actId="1076"/>
          <ac:picMkLst>
            <pc:docMk/>
            <pc:sldMk cId="0" sldId="435"/>
            <ac:picMk id="132100" creationId="{ADD6903D-7933-738E-2CED-EC22F26CC330}"/>
          </ac:picMkLst>
        </pc:picChg>
        <pc:picChg chg="mod">
          <ac:chgData name="Doug G" userId="09f2be278dfc7d93" providerId="LiveId" clId="{1805F986-1A4F-4273-9626-664710F75176}" dt="2026-02-06T21:06:46.063" v="1157" actId="1076"/>
          <ac:picMkLst>
            <pc:docMk/>
            <pc:sldMk cId="0" sldId="435"/>
            <ac:picMk id="132107" creationId="{B7337D8B-C4CE-6BE6-3C8F-BBA3BFC26F41}"/>
          </ac:picMkLst>
        </pc:picChg>
      </pc:sldChg>
      <pc:sldChg chg="modSp add mod setBg">
        <pc:chgData name="Doug G" userId="09f2be278dfc7d93" providerId="LiveId" clId="{1805F986-1A4F-4273-9626-664710F75176}" dt="2026-02-06T20:56:56.677" v="965" actId="14100"/>
        <pc:sldMkLst>
          <pc:docMk/>
          <pc:sldMk cId="0" sldId="436"/>
        </pc:sldMkLst>
        <pc:spChg chg="mod">
          <ac:chgData name="Doug G" userId="09f2be278dfc7d93" providerId="LiveId" clId="{1805F986-1A4F-4273-9626-664710F75176}" dt="2026-02-06T17:20:33.597" v="505" actId="207"/>
          <ac:spMkLst>
            <pc:docMk/>
            <pc:sldMk cId="0" sldId="436"/>
            <ac:spMk id="107522" creationId="{FC148E7B-082A-A82A-0928-2CFAB7DDB784}"/>
          </ac:spMkLst>
        </pc:spChg>
        <pc:spChg chg="mod">
          <ac:chgData name="Doug G" userId="09f2be278dfc7d93" providerId="LiveId" clId="{1805F986-1A4F-4273-9626-664710F75176}" dt="2026-02-06T20:56:56.677" v="965" actId="14100"/>
          <ac:spMkLst>
            <pc:docMk/>
            <pc:sldMk cId="0" sldId="436"/>
            <ac:spMk id="107523" creationId="{9458B650-552E-83A6-079D-828BA7A29BCC}"/>
          </ac:spMkLst>
        </pc:spChg>
      </pc:sldChg>
      <pc:sldChg chg="modSp add">
        <pc:chgData name="Doug G" userId="09f2be278dfc7d93" providerId="LiveId" clId="{1805F986-1A4F-4273-9626-664710F75176}" dt="2026-02-06T17:11:29.612" v="73" actId="1076"/>
        <pc:sldMkLst>
          <pc:docMk/>
          <pc:sldMk cId="0" sldId="437"/>
        </pc:sldMkLst>
        <pc:spChg chg="mod">
          <ac:chgData name="Doug G" userId="09f2be278dfc7d93" providerId="LiveId" clId="{1805F986-1A4F-4273-9626-664710F75176}" dt="2026-02-06T17:11:29.612" v="73" actId="1076"/>
          <ac:spMkLst>
            <pc:docMk/>
            <pc:sldMk cId="0" sldId="437"/>
            <ac:spMk id="109572" creationId="{DC1718B7-15A3-4EF8-C8B9-4C06824F20E1}"/>
          </ac:spMkLst>
        </pc:spChg>
      </pc:sldChg>
      <pc:sldChg chg="add setBg">
        <pc:chgData name="Doug G" userId="09f2be278dfc7d93" providerId="LiveId" clId="{1805F986-1A4F-4273-9626-664710F75176}" dt="2026-02-06T17:09:37.137" v="60"/>
        <pc:sldMkLst>
          <pc:docMk/>
          <pc:sldMk cId="0" sldId="438"/>
        </pc:sldMkLst>
      </pc:sldChg>
      <pc:sldChg chg="add">
        <pc:chgData name="Doug G" userId="09f2be278dfc7d93" providerId="LiveId" clId="{1805F986-1A4F-4273-9626-664710F75176}" dt="2026-02-06T17:12:10.532" v="74"/>
        <pc:sldMkLst>
          <pc:docMk/>
          <pc:sldMk cId="2661383686" sldId="439"/>
        </pc:sldMkLst>
      </pc:sldChg>
      <pc:sldChg chg="add">
        <pc:chgData name="Doug G" userId="09f2be278dfc7d93" providerId="LiveId" clId="{1805F986-1A4F-4273-9626-664710F75176}" dt="2026-02-06T20:45:18.955" v="664"/>
        <pc:sldMkLst>
          <pc:docMk/>
          <pc:sldMk cId="453744368" sldId="440"/>
        </pc:sldMkLst>
      </pc:sldChg>
      <pc:sldChg chg="delSp modSp add mod ord delAnim">
        <pc:chgData name="Doug G" userId="09f2be278dfc7d93" providerId="LiveId" clId="{1805F986-1A4F-4273-9626-664710F75176}" dt="2026-02-06T20:53:22.675" v="822"/>
        <pc:sldMkLst>
          <pc:docMk/>
          <pc:sldMk cId="1202198155" sldId="441"/>
        </pc:sldMkLst>
        <pc:spChg chg="mod">
          <ac:chgData name="Doug G" userId="09f2be278dfc7d93" providerId="LiveId" clId="{1805F986-1A4F-4273-9626-664710F75176}" dt="2026-02-06T20:47:28.053" v="697" actId="403"/>
          <ac:spMkLst>
            <pc:docMk/>
            <pc:sldMk cId="1202198155" sldId="441"/>
            <ac:spMk id="33" creationId="{1FAE731D-5CBE-BF17-F1E9-08F2CAD5D334}"/>
          </ac:spMkLst>
        </pc:spChg>
      </pc:sldChg>
      <pc:sldChg chg="modSp add mod">
        <pc:chgData name="Doug G" userId="09f2be278dfc7d93" providerId="LiveId" clId="{1805F986-1A4F-4273-9626-664710F75176}" dt="2026-02-06T20:55:02.566" v="920" actId="20577"/>
        <pc:sldMkLst>
          <pc:docMk/>
          <pc:sldMk cId="323957288" sldId="442"/>
        </pc:sldMkLst>
        <pc:spChg chg="mod">
          <ac:chgData name="Doug G" userId="09f2be278dfc7d93" providerId="LiveId" clId="{1805F986-1A4F-4273-9626-664710F75176}" dt="2026-02-06T20:55:02.566" v="920" actId="20577"/>
          <ac:spMkLst>
            <pc:docMk/>
            <pc:sldMk cId="323957288" sldId="442"/>
            <ac:spMk id="33" creationId="{4F6D7FFE-CE56-A560-3916-A3A6DBEC9A56}"/>
          </ac:spMkLst>
        </pc:spChg>
      </pc:sldChg>
      <pc:sldChg chg="modSp add mod">
        <pc:chgData name="Doug G" userId="09f2be278dfc7d93" providerId="LiveId" clId="{1805F986-1A4F-4273-9626-664710F75176}" dt="2026-02-06T20:56:03.533" v="937" actId="20577"/>
        <pc:sldMkLst>
          <pc:docMk/>
          <pc:sldMk cId="362580554" sldId="443"/>
        </pc:sldMkLst>
        <pc:spChg chg="mod">
          <ac:chgData name="Doug G" userId="09f2be278dfc7d93" providerId="LiveId" clId="{1805F986-1A4F-4273-9626-664710F75176}" dt="2026-02-06T20:56:03.533" v="937" actId="20577"/>
          <ac:spMkLst>
            <pc:docMk/>
            <pc:sldMk cId="362580554" sldId="443"/>
            <ac:spMk id="33" creationId="{9B32651C-378E-1A52-53BB-493FAA7461D2}"/>
          </ac:spMkLst>
        </pc:spChg>
      </pc:sldChg>
      <pc:sldChg chg="modSp add mod">
        <pc:chgData name="Doug G" userId="09f2be278dfc7d93" providerId="LiveId" clId="{1805F986-1A4F-4273-9626-664710F75176}" dt="2026-02-06T20:56:20.300" v="963" actId="20577"/>
        <pc:sldMkLst>
          <pc:docMk/>
          <pc:sldMk cId="294212189" sldId="444"/>
        </pc:sldMkLst>
        <pc:spChg chg="mod">
          <ac:chgData name="Doug G" userId="09f2be278dfc7d93" providerId="LiveId" clId="{1805F986-1A4F-4273-9626-664710F75176}" dt="2026-02-06T20:56:20.300" v="963" actId="20577"/>
          <ac:spMkLst>
            <pc:docMk/>
            <pc:sldMk cId="294212189" sldId="444"/>
            <ac:spMk id="33" creationId="{1853B8BB-D35D-D61D-F82F-C7BBD128DB09}"/>
          </ac:spMkLst>
        </pc:spChg>
      </pc:sldChg>
      <pc:sldChg chg="addSp delSp modSp add mod">
        <pc:chgData name="Doug G" userId="09f2be278dfc7d93" providerId="LiveId" clId="{1805F986-1A4F-4273-9626-664710F75176}" dt="2026-02-06T21:00:27.950" v="1120" actId="1076"/>
        <pc:sldMkLst>
          <pc:docMk/>
          <pc:sldMk cId="366070198" sldId="445"/>
        </pc:sldMkLst>
        <pc:spChg chg="mod">
          <ac:chgData name="Doug G" userId="09f2be278dfc7d93" providerId="LiveId" clId="{1805F986-1A4F-4273-9626-664710F75176}" dt="2026-02-06T21:00:25.335" v="1119" actId="1076"/>
          <ac:spMkLst>
            <pc:docMk/>
            <pc:sldMk cId="366070198" sldId="445"/>
            <ac:spMk id="128002" creationId="{8A6EB30D-C433-4C39-8D90-F1A168F49AFB}"/>
          </ac:spMkLst>
        </pc:spChg>
        <pc:spChg chg="mod">
          <ac:chgData name="Doug G" userId="09f2be278dfc7d93" providerId="LiveId" clId="{1805F986-1A4F-4273-9626-664710F75176}" dt="2026-02-06T21:00:27.950" v="1120" actId="1076"/>
          <ac:spMkLst>
            <pc:docMk/>
            <pc:sldMk cId="366070198" sldId="445"/>
            <ac:spMk id="128003" creationId="{32CC29A2-45C4-B866-00AB-F9431EC90E06}"/>
          </ac:spMkLst>
        </pc:spChg>
        <pc:picChg chg="add del">
          <ac:chgData name="Doug G" userId="09f2be278dfc7d93" providerId="LiveId" clId="{1805F986-1A4F-4273-9626-664710F75176}" dt="2026-02-06T20:59:54.130" v="1109" actId="478"/>
          <ac:picMkLst>
            <pc:docMk/>
            <pc:sldMk cId="366070198" sldId="445"/>
            <ac:picMk id="128005" creationId="{FD48655D-2AFF-51CA-141D-B9E24AA4EC04}"/>
          </ac:picMkLst>
        </pc:picChg>
      </pc:sldChg>
      <pc:sldChg chg="modSp add mod">
        <pc:chgData name="Doug G" userId="09f2be278dfc7d93" providerId="LiveId" clId="{1805F986-1A4F-4273-9626-664710F75176}" dt="2026-02-09T15:21:01.743" v="1329" actId="20577"/>
        <pc:sldMkLst>
          <pc:docMk/>
          <pc:sldMk cId="2651600198" sldId="446"/>
        </pc:sldMkLst>
        <pc:spChg chg="mod">
          <ac:chgData name="Doug G" userId="09f2be278dfc7d93" providerId="LiveId" clId="{1805F986-1A4F-4273-9626-664710F75176}" dt="2026-02-09T15:21:01.743" v="1329" actId="20577"/>
          <ac:spMkLst>
            <pc:docMk/>
            <pc:sldMk cId="2651600198" sldId="446"/>
            <ac:spMk id="33" creationId="{6ED56CFC-4FBE-FDFB-234B-1FD27A00C33B}"/>
          </ac:spMkLst>
        </pc:spChg>
      </pc:sldChg>
      <pc:sldChg chg="modSp add mod">
        <pc:chgData name="Doug G" userId="09f2be278dfc7d93" providerId="LiveId" clId="{1805F986-1A4F-4273-9626-664710F75176}" dt="2026-02-09T15:25:34.133" v="1523" actId="1036"/>
        <pc:sldMkLst>
          <pc:docMk/>
          <pc:sldMk cId="3392535978" sldId="447"/>
        </pc:sldMkLst>
        <pc:spChg chg="mod">
          <ac:chgData name="Doug G" userId="09f2be278dfc7d93" providerId="LiveId" clId="{1805F986-1A4F-4273-9626-664710F75176}" dt="2026-02-09T15:24:01.410" v="1351" actId="20577"/>
          <ac:spMkLst>
            <pc:docMk/>
            <pc:sldMk cId="3392535978" sldId="447"/>
            <ac:spMk id="128002" creationId="{9E377FD9-300A-F5D7-EF67-4D2555C09F84}"/>
          </ac:spMkLst>
        </pc:spChg>
        <pc:spChg chg="mod">
          <ac:chgData name="Doug G" userId="09f2be278dfc7d93" providerId="LiveId" clId="{1805F986-1A4F-4273-9626-664710F75176}" dt="2026-02-09T15:25:34.133" v="1523" actId="1036"/>
          <ac:spMkLst>
            <pc:docMk/>
            <pc:sldMk cId="3392535978" sldId="447"/>
            <ac:spMk id="128003" creationId="{4BAC4E04-3418-793B-E509-5C8D7D145A90}"/>
          </ac:spMkLst>
        </pc:spChg>
      </pc:sld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48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3461436622" sldId="214748615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763434856" sldId="214748615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2370951952" sldId="214748627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3748910806" sldId="214748627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680728123" sldId="214748627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3566834705" sldId="214748627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493445951" sldId="214748627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4026024243" sldId="214748627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355583457" sldId="214748627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172024275" sldId="214748628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718188277" sldId="2147486281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0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300729777" sldId="214748615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1403185725" sldId="214748615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252824444" sldId="214748615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476843406" sldId="214748615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509640358" sldId="214748615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747816548" sldId="214748615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257473587" sldId="214748615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2337073742" sldId="214748615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4164751199" sldId="214748616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1541791337" sldId="214748616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4249841603" sldId="2147486162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2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3972019284" sldId="214748616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3471317997" sldId="214748616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1577674550" sldId="214748616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2281110859" sldId="214748616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573678984" sldId="214748616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3111161413" sldId="214748616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1692613592" sldId="214748616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493895063" sldId="214748617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2839435597" sldId="214748617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4001548341" sldId="214748617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2683496670" sldId="2147486173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3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3847604722" sldId="214748617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361282014" sldId="214748617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895735647" sldId="214748617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908310874" sldId="214748617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994622256" sldId="214748617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3129484299" sldId="214748617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684054409" sldId="214748618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357603302" sldId="214748618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1035918032" sldId="214748618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1757401215" sldId="214748618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723248844" sldId="2147486184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4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3078492316" sldId="214748618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1157341368" sldId="214748618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482182665" sldId="214748618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404505924" sldId="214748618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682566215" sldId="214748618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61953758" sldId="214748619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1474639498" sldId="214748619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3741082763" sldId="214748619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184640600" sldId="214748619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122238011" sldId="214748619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123032244" sldId="2147486195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5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2401078345" sldId="214748619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944781219" sldId="214748619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462934992" sldId="214748619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931782551" sldId="214748619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2728965571" sldId="214748620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128644962" sldId="214748620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001299290" sldId="214748620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363400443" sldId="214748620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286927476" sldId="214748620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3705830887" sldId="214748620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3754738605" sldId="2147486206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6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3952217363" sldId="214748620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407014458" sldId="214748620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227131694" sldId="214748620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3912141142" sldId="214748621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2506603867" sldId="214748621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692038984" sldId="214748621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2228209676" sldId="214748621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249973563" sldId="214748621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549999045" sldId="214748621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945380033" sldId="214748621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992023913" sldId="2147486217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7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3211191695" sldId="214748621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665346118" sldId="214748621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3595128047" sldId="214748622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529874818" sldId="214748622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1992134974" sldId="214748622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2591831842" sldId="214748622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699230549" sldId="214748622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792530261" sldId="214748622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2535647855" sldId="214748622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798659243" sldId="214748622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646966370" sldId="2147486228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8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945632175" sldId="214748622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005245576" sldId="214748623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117746196" sldId="214748623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735691022" sldId="214748623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1406208181" sldId="214748623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2122429513" sldId="214748623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118359997" sldId="214748623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1838939867" sldId="214748623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2725436169" sldId="214748623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08841517" sldId="214748623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1489877171" sldId="2147486239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60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216269950" sldId="214748624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671278870" sldId="214748624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3946058570" sldId="214748624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119255244" sldId="214748624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651830729" sldId="214748624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099081289" sldId="214748624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3610987278" sldId="214748624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727317885" sldId="214748624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4179134766" sldId="214748624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3777514258" sldId="214748624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895892132" sldId="2147486250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61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2252521487" sldId="214748625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3167898150" sldId="214748625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688658719" sldId="214748625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724019212" sldId="214748625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837318047" sldId="214748625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80079518" sldId="214748625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3674716465" sldId="214748625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483081204" sldId="214748625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2979565997" sldId="214748625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3753989034" sldId="214748626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2058397382" sldId="2147486261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62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046912020" sldId="214748626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318950170" sldId="214748626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237685940" sldId="214748626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2325575044" sldId="214748626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213558543" sldId="214748626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253536420" sldId="214748626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997886338" sldId="214748626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377644125" sldId="214748626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3761510051" sldId="214748627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132166300" sldId="214748627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1659699915" sldId="214748627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15A82-0268-4E37-B177-1E9988C3B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804BC-F054-4867-8952-886C84415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>
            <a:extLst>
              <a:ext uri="{FF2B5EF4-FFF2-40B4-BE49-F238E27FC236}">
                <a16:creationId xmlns:a16="http://schemas.microsoft.com/office/drawing/2014/main" id="{56880A44-77EE-6440-6DD9-D7459E79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F3A17D03-14AE-C4A2-C0E3-1F2692AA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C268029-968D-215D-F733-DB9A27233C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9045668-3184-4199-B134-EE65F3A2D8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ADDB4B9E-7893-5F53-6894-686907D11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B5E9411D-CC86-E1B8-7A75-25CA4A8E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ACF3C-0F9C-7AC1-A59B-1DF1C40E0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42AB6-A295-690F-1DF4-193C8DB20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E96880-24D8-D792-6569-BE4F4B5DE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02336-C582-EACC-4141-E595ADDD4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52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32F12-1882-D705-C951-F203C36C1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22B9B-28F9-C7C1-9C82-58ECFA2C4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3A547-6AA4-A429-E990-FA0BFF14C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BD34E-8CCA-FE39-3633-BE077629C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21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">
            <a:extLst>
              <a:ext uri="{FF2B5EF4-FFF2-40B4-BE49-F238E27FC236}">
                <a16:creationId xmlns:a16="http://schemas.microsoft.com/office/drawing/2014/main" id="{A678796A-656E-7866-C139-51DE68845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3FE35EF9-4B0D-6FCE-6565-C0794D121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1076" name="Notes Placeholder 1">
            <a:extLst>
              <a:ext uri="{FF2B5EF4-FFF2-40B4-BE49-F238E27FC236}">
                <a16:creationId xmlns:a16="http://schemas.microsoft.com/office/drawing/2014/main" id="{EC04A9F9-6F7B-8CB6-ECB0-6B687D29C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">
            <a:extLst>
              <a:ext uri="{FF2B5EF4-FFF2-40B4-BE49-F238E27FC236}">
                <a16:creationId xmlns:a16="http://schemas.microsoft.com/office/drawing/2014/main" id="{E5B6C23D-D937-76D1-5B78-FC306A7C5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B64A59EE-3BBE-CEDC-E771-E9FA504C8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3124" name="Notes Placeholder 1">
            <a:extLst>
              <a:ext uri="{FF2B5EF4-FFF2-40B4-BE49-F238E27FC236}">
                <a16:creationId xmlns:a16="http://schemas.microsoft.com/office/drawing/2014/main" id="{6C1F480D-70C0-D75B-024D-91887D27D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">
            <a:extLst>
              <a:ext uri="{FF2B5EF4-FFF2-40B4-BE49-F238E27FC236}">
                <a16:creationId xmlns:a16="http://schemas.microsoft.com/office/drawing/2014/main" id="{E574C948-D8DD-8044-EBEF-52D2D5BDE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A45260AC-EDD6-2296-3400-38D490055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5172" name="Notes Placeholder 1">
            <a:extLst>
              <a:ext uri="{FF2B5EF4-FFF2-40B4-BE49-F238E27FC236}">
                <a16:creationId xmlns:a16="http://schemas.microsoft.com/office/drawing/2014/main" id="{6C4DD944-8DFA-F35D-BA04-408C7E884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88FE2-1BED-9F18-DFA6-8AB1B90EE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7B021-1169-092F-E8C2-2D885585F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006FE-1689-E17D-1D98-EC1928F4B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764B-637D-D705-BBD2-C2CF8557F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27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>
            <a:extLst>
              <a:ext uri="{FF2B5EF4-FFF2-40B4-BE49-F238E27FC236}">
                <a16:creationId xmlns:a16="http://schemas.microsoft.com/office/drawing/2014/main" id="{2BBF4223-E600-4A52-8262-2C31D24D3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D60574DA-E06E-D94B-9F60-313F7D6F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A41F3D83-F432-5CD9-6ED4-F3AB86B01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0EA7EA49-4581-2D7B-E1A9-CEDC43B77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8548" name="Notes Placeholder 1">
            <a:extLst>
              <a:ext uri="{FF2B5EF4-FFF2-40B4-BE49-F238E27FC236}">
                <a16:creationId xmlns:a16="http://schemas.microsoft.com/office/drawing/2014/main" id="{E6F518ED-6792-07E6-3449-A54BF3DB3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055EFC8E-2F1D-9BE5-123D-55A0B71D9E6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4D88F88-1643-40FF-B35F-17B11AC0FD7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F35C592D-76A7-9B62-F79E-D094BF12F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C5E571F-B973-CF47-941A-E0D0D63D5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12E104EC-6981-38F9-5F9F-BF95610F0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D0BE8C04-F018-2786-1BE0-DCFA556B7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12644" name="Notes Placeholder 1">
            <a:extLst>
              <a:ext uri="{FF2B5EF4-FFF2-40B4-BE49-F238E27FC236}">
                <a16:creationId xmlns:a16="http://schemas.microsoft.com/office/drawing/2014/main" id="{C567CECD-4E06-8903-32C3-2E4CEB61E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20AA-29F7-5D78-7DF7-13FE1E0B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A4A04-FDED-F6BA-DF0D-E23FA7AFB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4C9EE-441F-3E57-7C77-17E2DFF9E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CF40-27E4-BF0D-D1AD-AAE4817D4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27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CEF0BF-4241-282F-073A-A6E7DB3398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0EC2C08-EB00-08EA-8F68-1B2A13BCE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BADE0CE-AE06-83C6-3112-0E49C6BC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583179FD-0F8A-110B-3D7F-6E939A74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70B948EE-53FF-B7F9-6043-D98670FF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BF23-F53A-2AB1-DE23-88B7EEF3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A9456848-A8ED-635E-0543-7206CAD1EEA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7836FBAF-6294-199A-7013-9046DD9B22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2A418D18-7CC2-E18E-6467-48AE14AF6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7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7DF4CD-B6C3-0C44-3D7B-1B1C4585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FE50C77F-8C13-BAF0-7ABF-9DC58731B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64B61620-378A-2FEF-4F99-7DD58DE0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557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DEC29-6B7F-76E7-676A-8FC4987B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65A1AA9D-28DA-A522-8523-3671840E7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24E3CFF4-E749-0735-B5BC-19DFDACF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075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2CE734DB-7AD3-0D6B-3823-3205123B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0B8B34DB-66DD-441F-8ACD-0A5598164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75EF3677-CA59-08B8-0DB1-6C4266B7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20D0668D-B5A1-40C1-A622-6ED815961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18813547-8DF6-0667-7884-003C0E7B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9688B6F4-7AB1-47E3-B404-9B94D54A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D31C576-CD21-50BC-FCCF-BEAE7272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1BA076DC-B1D6-4766-BB95-A1760A026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555B052A-3D8A-AA18-3DC1-CBCBF8B1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5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0C184F7D-5FEA-F162-523F-22C96C17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2" name="Notes Placeholder 1">
            <a:extLst>
              <a:ext uri="{FF2B5EF4-FFF2-40B4-BE49-F238E27FC236}">
                <a16:creationId xmlns:a16="http://schemas.microsoft.com/office/drawing/2014/main" id="{8FB5745F-AF86-77B8-8AC6-4A967A5A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5E460E1E-5E9F-DCB3-EBB4-BE39555D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C3DFAA55-86BE-815A-8CD0-AD0C2F3B7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8A0B98E-AFEF-D15E-AA98-7922D6FE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02E655D9-3A82-56CB-9376-7F2F1B268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44114484-FC6B-8C5A-4F9C-DCD038FD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E5F43B71-4BE7-5316-2610-95080EA8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9AD1E6D-7B94-4E7A-A49D-E1FD48F957EA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58888" y="719138"/>
            <a:ext cx="48006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300" name="Text Box 3"/>
          <p:cNvSpPr>
            <a:spLocks noGrp="1" noChangeArrowheads="1"/>
          </p:cNvSpPr>
          <p:nvPr>
            <p:ph type="body"/>
          </p:nvPr>
        </p:nvSpPr>
        <p:spPr>
          <a:xfrm>
            <a:off x="976313" y="4560888"/>
            <a:ext cx="5362575" cy="43211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-mesh allows FS to get various measurements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-all triangles meet at various points called vertices – measurements stored there (area = area of all triangles)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-XYZ - each vertex has a label (important for cross-subject reg)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 Once the xyz of  each corner of each triangle is known, then it is possible to characterize the  entire cortical surface in terms of area, distance, curvature, and thickness. 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The cortical surface is represented by a finite element model using triangles to cover the cortical surface. The reconstruction is the (mostly automated) process of assigning an xyz to each corner of each triangle.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51E5F-EF86-E6F4-9525-C8ABAEB3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>
            <a:extLst>
              <a:ext uri="{FF2B5EF4-FFF2-40B4-BE49-F238E27FC236}">
                <a16:creationId xmlns:a16="http://schemas.microsoft.com/office/drawing/2014/main" id="{53F6187A-2D07-4BE2-A297-98AF6160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2">
            <a:extLst>
              <a:ext uri="{FF2B5EF4-FFF2-40B4-BE49-F238E27FC236}">
                <a16:creationId xmlns:a16="http://schemas.microsoft.com/office/drawing/2014/main" id="{FBB6B686-C4F9-4290-E2B5-25E5116C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>
            <a:extLst>
              <a:ext uri="{FF2B5EF4-FFF2-40B4-BE49-F238E27FC236}">
                <a16:creationId xmlns:a16="http://schemas.microsoft.com/office/drawing/2014/main" id="{86153B71-519D-4F86-B04A-0850468FB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3966A4B-5E2C-4FDA-5AB2-C37743B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EFDACF47-F245-EC9E-D438-0B634DE090B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9969C3-7FC9-4F71-9CAB-E6F02D09D8A0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9A3051B5-9365-03FC-A308-5F028BA05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BFC91D3-7641-0FE6-67CE-D020896D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00E999DF-1CCA-4F62-8739-9485A6C51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56F14F68-A92B-EADC-1298-236BE1B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>
            <a:extLst>
              <a:ext uri="{FF2B5EF4-FFF2-40B4-BE49-F238E27FC236}">
                <a16:creationId xmlns:a16="http://schemas.microsoft.com/office/drawing/2014/main" id="{CC755CBB-5A08-4E7B-A24C-854CE65BF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884F984-5E27-85E3-2868-826DC03E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5D21E91D-B990-456F-8981-5100BFA14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969A7E8-7FC2-C082-8A22-290BEE14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D19A2D27-3A9A-4011-8FA9-203E975CE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5130A568-8EE9-C63C-701C-4B9FD5D2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-Bruce: creator, implements most new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-Doug: created &amp; only person that works on fMRI stream; person that mostly works on group analysis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-engineers: build &amp; test the code; decide when to release new versions; most likely to help with installation problems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-me: expertise in manual interventions for failed datasets; oversee exvivo projects that ultimately add to atlases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AEF94-BB49-C167-1F19-D7A5B1EFC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9964F-0F7E-8E57-58B6-9BD44295C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8A7D4-7AF1-30E3-8C4A-8B740B3C9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30E2D-77B3-87AC-BA47-34E40AE7F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15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>
            <a:extLst>
              <a:ext uri="{FF2B5EF4-FFF2-40B4-BE49-F238E27FC236}">
                <a16:creationId xmlns:a16="http://schemas.microsoft.com/office/drawing/2014/main" id="{5EC78FEA-370F-498F-A983-913B6D703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CFC01186-CDBC-1F67-F416-306673CE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>
            <a:extLst>
              <a:ext uri="{FF2B5EF4-FFF2-40B4-BE49-F238E27FC236}">
                <a16:creationId xmlns:a16="http://schemas.microsoft.com/office/drawing/2014/main" id="{7C5EFB8E-567E-4425-A28E-D50762DB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2">
            <a:extLst>
              <a:ext uri="{FF2B5EF4-FFF2-40B4-BE49-F238E27FC236}">
                <a16:creationId xmlns:a16="http://schemas.microsoft.com/office/drawing/2014/main" id="{9D6CF5BA-8F65-731B-2AD0-9249DC2A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>
            <a:extLst>
              <a:ext uri="{FF2B5EF4-FFF2-40B4-BE49-F238E27FC236}">
                <a16:creationId xmlns:a16="http://schemas.microsoft.com/office/drawing/2014/main" id="{D47D34D3-0A18-4022-BF3F-C826B4999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94820C09-DDCC-401E-6859-EEBC84AB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>
            <a:extLst>
              <a:ext uri="{FF2B5EF4-FFF2-40B4-BE49-F238E27FC236}">
                <a16:creationId xmlns:a16="http://schemas.microsoft.com/office/drawing/2014/main" id="{5DCA85D0-11DC-46F6-8E31-D5728A7FC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2">
            <a:extLst>
              <a:ext uri="{FF2B5EF4-FFF2-40B4-BE49-F238E27FC236}">
                <a16:creationId xmlns:a16="http://schemas.microsoft.com/office/drawing/2014/main" id="{335492F1-95DF-C6DB-82AA-B11F7B8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>
            <a:extLst>
              <a:ext uri="{FF2B5EF4-FFF2-40B4-BE49-F238E27FC236}">
                <a16:creationId xmlns:a16="http://schemas.microsoft.com/office/drawing/2014/main" id="{2F18F630-E1AC-4198-86E8-7C715167C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DDF5E090-1E23-127A-D103-E1CFC3F4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>
            <a:extLst>
              <a:ext uri="{FF2B5EF4-FFF2-40B4-BE49-F238E27FC236}">
                <a16:creationId xmlns:a16="http://schemas.microsoft.com/office/drawing/2014/main" id="{92113594-EDF1-4EAC-A3B1-FB9F2F455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1BE4ADBE-75D5-E7BD-19FE-05C65274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>
            <a:extLst>
              <a:ext uri="{FF2B5EF4-FFF2-40B4-BE49-F238E27FC236}">
                <a16:creationId xmlns:a16="http://schemas.microsoft.com/office/drawing/2014/main" id="{D1BBD095-6740-4E20-9C17-766F8DBB9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2">
            <a:extLst>
              <a:ext uri="{FF2B5EF4-FFF2-40B4-BE49-F238E27FC236}">
                <a16:creationId xmlns:a16="http://schemas.microsoft.com/office/drawing/2014/main" id="{18EB8CE5-9B9C-3C5B-EEF5-B51E5749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>
            <a:extLst>
              <a:ext uri="{FF2B5EF4-FFF2-40B4-BE49-F238E27FC236}">
                <a16:creationId xmlns:a16="http://schemas.microsoft.com/office/drawing/2014/main" id="{56D8FE06-D345-4090-832B-0846ADBEA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7" name="Text Box 2">
            <a:extLst>
              <a:ext uri="{FF2B5EF4-FFF2-40B4-BE49-F238E27FC236}">
                <a16:creationId xmlns:a16="http://schemas.microsoft.com/office/drawing/2014/main" id="{9293A7F1-1423-A6F2-086F-350F15F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>
            <a:extLst>
              <a:ext uri="{FF2B5EF4-FFF2-40B4-BE49-F238E27FC236}">
                <a16:creationId xmlns:a16="http://schemas.microsoft.com/office/drawing/2014/main" id="{9AB3D1CF-A57A-46F8-B512-856AF221B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77150BD2-8824-5FE2-DE4A-A8C5173E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>
            <a:extLst>
              <a:ext uri="{FF2B5EF4-FFF2-40B4-BE49-F238E27FC236}">
                <a16:creationId xmlns:a16="http://schemas.microsoft.com/office/drawing/2014/main" id="{8F86BA47-7FC1-4B66-9289-D5A70F6FE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3" name="Text Box 2">
            <a:extLst>
              <a:ext uri="{FF2B5EF4-FFF2-40B4-BE49-F238E27FC236}">
                <a16:creationId xmlns:a16="http://schemas.microsoft.com/office/drawing/2014/main" id="{16866AAA-4A41-E8B4-459F-24F2049B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258888" y="719138"/>
            <a:ext cx="48006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976313" y="4560888"/>
            <a:ext cx="5362575" cy="43211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-Now that you have wm &amp; pial surfs…get cort meas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-calculates cort thick, distance between vertices on wm and gm.  blue dots are vertices (indicated by). dist from wm to gm, and gm to wm and takes average.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7417D7A-FEFB-4F8F-BD44-CC8D24655243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>
            <a:extLst>
              <a:ext uri="{FF2B5EF4-FFF2-40B4-BE49-F238E27FC236}">
                <a16:creationId xmlns:a16="http://schemas.microsoft.com/office/drawing/2014/main" id="{C3D2A113-66EE-4A91-A143-E5EA3F543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1" name="Text Box 2">
            <a:extLst>
              <a:ext uri="{FF2B5EF4-FFF2-40B4-BE49-F238E27FC236}">
                <a16:creationId xmlns:a16="http://schemas.microsoft.com/office/drawing/2014/main" id="{8E512998-068C-6FF5-6C5A-D3C1FBD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>
            <a:extLst>
              <a:ext uri="{FF2B5EF4-FFF2-40B4-BE49-F238E27FC236}">
                <a16:creationId xmlns:a16="http://schemas.microsoft.com/office/drawing/2014/main" id="{6D1F7254-94BF-4E8A-9056-70A9F7F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3C940AA9-1FB5-70CC-57BB-C5569A69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>
            <a:extLst>
              <a:ext uri="{FF2B5EF4-FFF2-40B4-BE49-F238E27FC236}">
                <a16:creationId xmlns:a16="http://schemas.microsoft.com/office/drawing/2014/main" id="{68F8D04C-EB43-4298-94D2-253687142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7" name="Text Box 2">
            <a:extLst>
              <a:ext uri="{FF2B5EF4-FFF2-40B4-BE49-F238E27FC236}">
                <a16:creationId xmlns:a16="http://schemas.microsoft.com/office/drawing/2014/main" id="{DADF049C-BBED-0B22-29F7-58C190D4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1">
            <a:extLst>
              <a:ext uri="{FF2B5EF4-FFF2-40B4-BE49-F238E27FC236}">
                <a16:creationId xmlns:a16="http://schemas.microsoft.com/office/drawing/2014/main" id="{385D30BB-1894-4F5E-9106-B701E0BCD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1795" name="Text Box 2">
            <a:extLst>
              <a:ext uri="{FF2B5EF4-FFF2-40B4-BE49-F238E27FC236}">
                <a16:creationId xmlns:a16="http://schemas.microsoft.com/office/drawing/2014/main" id="{53970FE4-2B62-01C7-1676-68415F2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>
            <a:extLst>
              <a:ext uri="{FF2B5EF4-FFF2-40B4-BE49-F238E27FC236}">
                <a16:creationId xmlns:a16="http://schemas.microsoft.com/office/drawing/2014/main" id="{0246D669-616C-4ED1-8A27-F450A4417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3" name="Text Box 2">
            <a:extLst>
              <a:ext uri="{FF2B5EF4-FFF2-40B4-BE49-F238E27FC236}">
                <a16:creationId xmlns:a16="http://schemas.microsoft.com/office/drawing/2014/main" id="{0B546507-4CD5-7DAD-E359-8E5C91BF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1">
            <a:extLst>
              <a:ext uri="{FF2B5EF4-FFF2-40B4-BE49-F238E27FC236}">
                <a16:creationId xmlns:a16="http://schemas.microsoft.com/office/drawing/2014/main" id="{0FF6DBC2-444E-439F-9373-62A2B8FC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4C639041-3A69-A44F-0C2C-E8227C90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>
            <a:extLst>
              <a:ext uri="{FF2B5EF4-FFF2-40B4-BE49-F238E27FC236}">
                <a16:creationId xmlns:a16="http://schemas.microsoft.com/office/drawing/2014/main" id="{F4786F99-C01C-40F6-8435-F13E4E198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2">
            <a:extLst>
              <a:ext uri="{FF2B5EF4-FFF2-40B4-BE49-F238E27FC236}">
                <a16:creationId xmlns:a16="http://schemas.microsoft.com/office/drawing/2014/main" id="{7FC6629F-9508-9130-B3DA-D755184A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>
            <a:extLst>
              <a:ext uri="{FF2B5EF4-FFF2-40B4-BE49-F238E27FC236}">
                <a16:creationId xmlns:a16="http://schemas.microsoft.com/office/drawing/2014/main" id="{A196EDE0-83AE-41C8-8992-1A70E998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9987" name="Text Box 2">
            <a:extLst>
              <a:ext uri="{FF2B5EF4-FFF2-40B4-BE49-F238E27FC236}">
                <a16:creationId xmlns:a16="http://schemas.microsoft.com/office/drawing/2014/main" id="{C6626D49-65B3-E174-962F-8ACA2C52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1">
            <a:extLst>
              <a:ext uri="{FF2B5EF4-FFF2-40B4-BE49-F238E27FC236}">
                <a16:creationId xmlns:a16="http://schemas.microsoft.com/office/drawing/2014/main" id="{1B4B02A2-55DC-4CEF-A82F-0ECED7BA4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5" name="Text Box 2">
            <a:extLst>
              <a:ext uri="{FF2B5EF4-FFF2-40B4-BE49-F238E27FC236}">
                <a16:creationId xmlns:a16="http://schemas.microsoft.com/office/drawing/2014/main" id="{9C266639-E937-4F89-3467-F7C405B1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">
            <a:extLst>
              <a:ext uri="{FF2B5EF4-FFF2-40B4-BE49-F238E27FC236}">
                <a16:creationId xmlns:a16="http://schemas.microsoft.com/office/drawing/2014/main" id="{91806B0B-68B9-4FFB-A666-2E9881177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2DB008F4-D0C6-9146-70BA-E50A396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0563"/>
            <a:ext cx="4559300" cy="34194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3"/>
            <a:ext cx="5027414" cy="41154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708272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>
            <a:extLst>
              <a:ext uri="{FF2B5EF4-FFF2-40B4-BE49-F238E27FC236}">
                <a16:creationId xmlns:a16="http://schemas.microsoft.com/office/drawing/2014/main" id="{B28D9E59-1907-417E-956A-B9FD0F929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1" name="Text Box 2">
            <a:extLst>
              <a:ext uri="{FF2B5EF4-FFF2-40B4-BE49-F238E27FC236}">
                <a16:creationId xmlns:a16="http://schemas.microsoft.com/office/drawing/2014/main" id="{E9022077-8D7A-A2CF-66E0-72DA9385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1">
            <a:extLst>
              <a:ext uri="{FF2B5EF4-FFF2-40B4-BE49-F238E27FC236}">
                <a16:creationId xmlns:a16="http://schemas.microsoft.com/office/drawing/2014/main" id="{83E123C0-8576-4207-8846-482E07C8B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9" name="Text Box 2">
            <a:extLst>
              <a:ext uri="{FF2B5EF4-FFF2-40B4-BE49-F238E27FC236}">
                <a16:creationId xmlns:a16="http://schemas.microsoft.com/office/drawing/2014/main" id="{493D0665-0D52-AD24-61FC-C0CE736F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>
            <a:extLst>
              <a:ext uri="{FF2B5EF4-FFF2-40B4-BE49-F238E27FC236}">
                <a16:creationId xmlns:a16="http://schemas.microsoft.com/office/drawing/2014/main" id="{5F26DD76-5932-4E59-909C-D299D1C53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0227" name="Text Box 2">
            <a:extLst>
              <a:ext uri="{FF2B5EF4-FFF2-40B4-BE49-F238E27FC236}">
                <a16:creationId xmlns:a16="http://schemas.microsoft.com/office/drawing/2014/main" id="{E9F1225E-71D4-8CFD-104F-1D706E3A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>
            <a:extLst>
              <a:ext uri="{FF2B5EF4-FFF2-40B4-BE49-F238E27FC236}">
                <a16:creationId xmlns:a16="http://schemas.microsoft.com/office/drawing/2014/main" id="{9420FFEB-28B2-495F-A353-C1E682E5E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2275" name="Text Box 2">
            <a:extLst>
              <a:ext uri="{FF2B5EF4-FFF2-40B4-BE49-F238E27FC236}">
                <a16:creationId xmlns:a16="http://schemas.microsoft.com/office/drawing/2014/main" id="{49F6D84C-A579-75EA-63C6-0F8E7738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>
            <a:extLst>
              <a:ext uri="{FF2B5EF4-FFF2-40B4-BE49-F238E27FC236}">
                <a16:creationId xmlns:a16="http://schemas.microsoft.com/office/drawing/2014/main" id="{2F569BD7-C11F-4381-91CF-0BBB1A0B5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23" name="Text Box 2">
            <a:extLst>
              <a:ext uri="{FF2B5EF4-FFF2-40B4-BE49-F238E27FC236}">
                <a16:creationId xmlns:a16="http://schemas.microsoft.com/office/drawing/2014/main" id="{6AA04172-97AD-3648-2A7F-0BF8FFB6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>
            <a:extLst>
              <a:ext uri="{FF2B5EF4-FFF2-40B4-BE49-F238E27FC236}">
                <a16:creationId xmlns:a16="http://schemas.microsoft.com/office/drawing/2014/main" id="{680A2733-9AE9-467B-B393-16A75F35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1" name="Text Box 2">
            <a:extLst>
              <a:ext uri="{FF2B5EF4-FFF2-40B4-BE49-F238E27FC236}">
                <a16:creationId xmlns:a16="http://schemas.microsoft.com/office/drawing/2014/main" id="{00660213-0299-6C31-6DD9-F9514F34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>
            <a:extLst>
              <a:ext uri="{FF2B5EF4-FFF2-40B4-BE49-F238E27FC236}">
                <a16:creationId xmlns:a16="http://schemas.microsoft.com/office/drawing/2014/main" id="{8927ADC3-5B3D-4247-AA67-F287625D0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8419" name="Text Box 2">
            <a:extLst>
              <a:ext uri="{FF2B5EF4-FFF2-40B4-BE49-F238E27FC236}">
                <a16:creationId xmlns:a16="http://schemas.microsoft.com/office/drawing/2014/main" id="{F55DD746-2A0F-8D53-BFA8-C0CC920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>
            <a:extLst>
              <a:ext uri="{FF2B5EF4-FFF2-40B4-BE49-F238E27FC236}">
                <a16:creationId xmlns:a16="http://schemas.microsoft.com/office/drawing/2014/main" id="{E3BB3721-0BE3-40CD-A8AF-17AFCA666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FD94670B-AA47-8110-E842-759CF7C7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>
            <a:extLst>
              <a:ext uri="{FF2B5EF4-FFF2-40B4-BE49-F238E27FC236}">
                <a16:creationId xmlns:a16="http://schemas.microsoft.com/office/drawing/2014/main" id="{A16B2205-523C-4CDD-9571-F83F0496C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5" name="Text Box 2">
            <a:extLst>
              <a:ext uri="{FF2B5EF4-FFF2-40B4-BE49-F238E27FC236}">
                <a16:creationId xmlns:a16="http://schemas.microsoft.com/office/drawing/2014/main" id="{84DAD22C-8D87-380E-57E7-FCDD1067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>
            <a:extLst>
              <a:ext uri="{FF2B5EF4-FFF2-40B4-BE49-F238E27FC236}">
                <a16:creationId xmlns:a16="http://schemas.microsoft.com/office/drawing/2014/main" id="{E2EAEAE1-AC2B-4122-9975-FCF2ED03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3" name="Text Box 2">
            <a:extLst>
              <a:ext uri="{FF2B5EF4-FFF2-40B4-BE49-F238E27FC236}">
                <a16:creationId xmlns:a16="http://schemas.microsoft.com/office/drawing/2014/main" id="{CAE42726-8DEF-E077-4A91-164E7155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C052-9597-774B-83B3-166177F0AE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177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>
            <a:extLst>
              <a:ext uri="{FF2B5EF4-FFF2-40B4-BE49-F238E27FC236}">
                <a16:creationId xmlns:a16="http://schemas.microsoft.com/office/drawing/2014/main" id="{5A2395AC-61AA-4925-B898-EF682BF7A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2">
            <a:extLst>
              <a:ext uri="{FF2B5EF4-FFF2-40B4-BE49-F238E27FC236}">
                <a16:creationId xmlns:a16="http://schemas.microsoft.com/office/drawing/2014/main" id="{5FCAC455-6849-1033-0B42-D3AF76F4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>
            <a:extLst>
              <a:ext uri="{FF2B5EF4-FFF2-40B4-BE49-F238E27FC236}">
                <a16:creationId xmlns:a16="http://schemas.microsoft.com/office/drawing/2014/main" id="{0E65D794-30ED-4755-B75D-CAF3D54C9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9" name="Text Box 2">
            <a:extLst>
              <a:ext uri="{FF2B5EF4-FFF2-40B4-BE49-F238E27FC236}">
                <a16:creationId xmlns:a16="http://schemas.microsoft.com/office/drawing/2014/main" id="{4E9FDA79-45B2-44A2-8804-F846C17B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>
            <a:extLst>
              <a:ext uri="{FF2B5EF4-FFF2-40B4-BE49-F238E27FC236}">
                <a16:creationId xmlns:a16="http://schemas.microsoft.com/office/drawing/2014/main" id="{D4E0A3F5-ABF6-4014-9439-CB580B8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0707" name="Text Box 2">
            <a:extLst>
              <a:ext uri="{FF2B5EF4-FFF2-40B4-BE49-F238E27FC236}">
                <a16:creationId xmlns:a16="http://schemas.microsoft.com/office/drawing/2014/main" id="{B05A4E50-71E6-F57E-CBD2-5FC5115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1">
            <a:extLst>
              <a:ext uri="{FF2B5EF4-FFF2-40B4-BE49-F238E27FC236}">
                <a16:creationId xmlns:a16="http://schemas.microsoft.com/office/drawing/2014/main" id="{C0C0DD86-8919-42D0-91A4-8EB690BA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D3976D47-0E39-1B50-F30E-6074F102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>
            <a:extLst>
              <a:ext uri="{FF2B5EF4-FFF2-40B4-BE49-F238E27FC236}">
                <a16:creationId xmlns:a16="http://schemas.microsoft.com/office/drawing/2014/main" id="{E3985CDD-CF5D-434A-8CF6-C84371104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4803" name="Text Box 2">
            <a:extLst>
              <a:ext uri="{FF2B5EF4-FFF2-40B4-BE49-F238E27FC236}">
                <a16:creationId xmlns:a16="http://schemas.microsoft.com/office/drawing/2014/main" id="{83A54212-FC14-C38F-44BB-D91B56DC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1">
            <a:extLst>
              <a:ext uri="{FF2B5EF4-FFF2-40B4-BE49-F238E27FC236}">
                <a16:creationId xmlns:a16="http://schemas.microsoft.com/office/drawing/2014/main" id="{CF3F3BBC-CC3B-4376-AFB1-CF260D7C0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6851" name="Text Box 2">
            <a:extLst>
              <a:ext uri="{FF2B5EF4-FFF2-40B4-BE49-F238E27FC236}">
                <a16:creationId xmlns:a16="http://schemas.microsoft.com/office/drawing/2014/main" id="{D9C52369-A103-A9FA-04EE-01413B71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>
            <a:extLst>
              <a:ext uri="{FF2B5EF4-FFF2-40B4-BE49-F238E27FC236}">
                <a16:creationId xmlns:a16="http://schemas.microsoft.com/office/drawing/2014/main" id="{F630D403-7C7A-4749-A668-87123D87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8899" name="Text Box 2">
            <a:extLst>
              <a:ext uri="{FF2B5EF4-FFF2-40B4-BE49-F238E27FC236}">
                <a16:creationId xmlns:a16="http://schemas.microsoft.com/office/drawing/2014/main" id="{A8F347C5-72B1-94FB-E784-FDFAA232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>
            <a:extLst>
              <a:ext uri="{FF2B5EF4-FFF2-40B4-BE49-F238E27FC236}">
                <a16:creationId xmlns:a16="http://schemas.microsoft.com/office/drawing/2014/main" id="{872C0BBC-4261-4C87-8289-2332A2E0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1CD7F159-9B7B-3F50-C504-C23F864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>
            <a:extLst>
              <a:ext uri="{FF2B5EF4-FFF2-40B4-BE49-F238E27FC236}">
                <a16:creationId xmlns:a16="http://schemas.microsoft.com/office/drawing/2014/main" id="{23973054-4FEB-4D18-BBF1-290C32954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2995" name="Text Box 2">
            <a:extLst>
              <a:ext uri="{FF2B5EF4-FFF2-40B4-BE49-F238E27FC236}">
                <a16:creationId xmlns:a16="http://schemas.microsoft.com/office/drawing/2014/main" id="{4113F269-8990-B725-B823-1906012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>
            <a:extLst>
              <a:ext uri="{FF2B5EF4-FFF2-40B4-BE49-F238E27FC236}">
                <a16:creationId xmlns:a16="http://schemas.microsoft.com/office/drawing/2014/main" id="{EB3288E0-FC34-4632-A35D-806016D36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5043" name="Text Box 2">
            <a:extLst>
              <a:ext uri="{FF2B5EF4-FFF2-40B4-BE49-F238E27FC236}">
                <a16:creationId xmlns:a16="http://schemas.microsoft.com/office/drawing/2014/main" id="{1A01CCDD-A448-E95B-5583-D1101E09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936D-EE82-AC19-4D1D-CD7455C33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0DC89-483A-4B35-8A7E-7FB40B879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EE9C4-BC8E-C8C2-1396-9B58DFEF0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BC849-8BB2-2D71-30C6-D4E6480A8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47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>
            <a:extLst>
              <a:ext uri="{FF2B5EF4-FFF2-40B4-BE49-F238E27FC236}">
                <a16:creationId xmlns:a16="http://schemas.microsoft.com/office/drawing/2014/main" id="{578A08E2-6B8F-4F1D-B743-EC8F158A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7091" name="Text Box 2">
            <a:extLst>
              <a:ext uri="{FF2B5EF4-FFF2-40B4-BE49-F238E27FC236}">
                <a16:creationId xmlns:a16="http://schemas.microsoft.com/office/drawing/2014/main" id="{B9D6DDDC-7737-448C-75AD-7B4B197F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>
            <a:extLst>
              <a:ext uri="{FF2B5EF4-FFF2-40B4-BE49-F238E27FC236}">
                <a16:creationId xmlns:a16="http://schemas.microsoft.com/office/drawing/2014/main" id="{0690A0E1-E14E-45B0-AAFE-9CB63F70C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9139" name="Text Box 2">
            <a:extLst>
              <a:ext uri="{FF2B5EF4-FFF2-40B4-BE49-F238E27FC236}">
                <a16:creationId xmlns:a16="http://schemas.microsoft.com/office/drawing/2014/main" id="{0D834150-8E08-C4A7-0D54-194A55BDB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>
            <a:extLst>
              <a:ext uri="{FF2B5EF4-FFF2-40B4-BE49-F238E27FC236}">
                <a16:creationId xmlns:a16="http://schemas.microsoft.com/office/drawing/2014/main" id="{ED0C7DDD-932B-4E39-90E8-A64A7EBFA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1187" name="Text Box 2">
            <a:extLst>
              <a:ext uri="{FF2B5EF4-FFF2-40B4-BE49-F238E27FC236}">
                <a16:creationId xmlns:a16="http://schemas.microsoft.com/office/drawing/2014/main" id="{88278E97-86F7-C837-1338-6D77C970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">
            <a:extLst>
              <a:ext uri="{FF2B5EF4-FFF2-40B4-BE49-F238E27FC236}">
                <a16:creationId xmlns:a16="http://schemas.microsoft.com/office/drawing/2014/main" id="{89013238-475D-4C9F-A651-ED65530C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3235" name="Text Box 2">
            <a:extLst>
              <a:ext uri="{FF2B5EF4-FFF2-40B4-BE49-F238E27FC236}">
                <a16:creationId xmlns:a16="http://schemas.microsoft.com/office/drawing/2014/main" id="{6D625AC2-87CD-E513-915F-0C9E39E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>
            <a:extLst>
              <a:ext uri="{FF2B5EF4-FFF2-40B4-BE49-F238E27FC236}">
                <a16:creationId xmlns:a16="http://schemas.microsoft.com/office/drawing/2014/main" id="{F76F74A8-6AA2-4858-886C-45D89BE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2">
            <a:extLst>
              <a:ext uri="{FF2B5EF4-FFF2-40B4-BE49-F238E27FC236}">
                <a16:creationId xmlns:a16="http://schemas.microsoft.com/office/drawing/2014/main" id="{83A02428-7DB6-F6BF-FBE2-73D0809C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275"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413"/>
              </a:spcBef>
              <a:buSzPct val="100000"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Can use the ex vivo Brodmann delineations to assess the accuracy of a coordinate system. Of course being better than Talairach isn’t the strongest statement in the world….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>
            <a:extLst>
              <a:ext uri="{FF2B5EF4-FFF2-40B4-BE49-F238E27FC236}">
                <a16:creationId xmlns:a16="http://schemas.microsoft.com/office/drawing/2014/main" id="{032AE09E-AF88-44CE-8496-E44E6B426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7331" name="Text Box 2">
            <a:extLst>
              <a:ext uri="{FF2B5EF4-FFF2-40B4-BE49-F238E27FC236}">
                <a16:creationId xmlns:a16="http://schemas.microsoft.com/office/drawing/2014/main" id="{9B2688A6-A9ED-C382-75A4-D5AADD68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43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DB66-102B-038E-A9B3-5D93FC67D1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31E3AA-7DE0-472B-AE0A-EC9E5F037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24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8256-A4C8-BC96-538F-87CE76C024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F946-F2BA-4B67-888F-16AC9E26B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58D39A-AAAE-A6C4-0B51-6F28FB387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03ACE-DDA6-4514-BEFD-073AD2BC7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334C6-0D65-4715-A038-8EB6F6ECC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8E927-87D2-48FF-97DD-6F37336F2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5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F8EE3-0624-0136-22D6-9746AD6DA8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3C97C-A5A9-4AA3-8A2F-E17D0456B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5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8DE7C6-858C-ACE1-0874-4F295FE575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B1A56-2851-4201-968F-52BA8C8E7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30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801976-23A0-ABA4-34DF-05F8DE68A5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1A43A-9699-47EF-B121-C412D91CC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81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71BAD7-78E7-AB48-B8D9-648ECE1B31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39624-6985-4BD0-A81A-2A9EFDA56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872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51EB84-AE45-D2CC-4CDA-FF44555B9B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59F7-D141-4ADE-B6D4-9559F33EE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17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5B1BAD-B58B-FFC4-6E33-7F857339B3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13F4B-575D-453F-B7E9-79FAD9455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2869C-AFE5-FC15-454C-33756637D7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2169-DD11-4D9D-82FD-06C9D2E4D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1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4A96-B7EB-53D5-6941-0DBD8DB9EE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DFE9CE-1FB8-4F33-AAB5-245FD6580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3C438-F8BE-FD18-4445-64E42F4DD1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D81E-67ED-4116-8164-44799724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92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C7F051-5BCA-8457-CB51-4144972EC4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4043B-B762-4D78-A944-CBB2EDB71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21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81357-C162-4AB0-46B1-8CA7505AF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41CF5-6573-4FBA-B357-4DB99E52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98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729F0-1E16-1DA8-597E-B378297035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3812-37C9-4830-8B8A-102298F3B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5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0B60D-0BF7-3694-CAE4-045E8E89F9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CA36B-E9A6-45DA-B051-C2A974641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9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4F56D-FBD6-202D-8117-64E8EA306B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F12D-AC7C-4565-984F-DF584955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8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7BB532-2062-CF08-2C22-E1DCAAFA2A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8F5E-DABB-42DB-9D96-307C9BC1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9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98659-4CA9-78BC-6E36-57C8EF0208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4652-5BBA-4CD8-8363-E36CD4713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16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2D65A5-3B01-D41D-96B0-325375B4D1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6B0E-3794-483A-A041-31A731F92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81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9128E6-0B7D-E67A-CF5D-5BFAC7CFC1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43F82-C68E-4383-803F-B170CB7B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699E83-4927-2C98-FDF8-60353070C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057-BCAD-44CD-9B13-EFB2D1C39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729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EF5F6-36C0-134E-7641-081D44BC2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49968-3A1C-4C6B-A341-1F23E1C45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8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FE831-07C7-2A78-6283-786B3F2BE7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F2BF-688A-45D1-B06D-3CB842747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973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02ED-1A0E-18A6-EBD6-37FE9927B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33F7B-B6B6-4547-A44E-7B137EDBD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12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6F54C-B56A-8EFE-14C6-8258A51C1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5E24F-8427-49DE-9D6A-EDEA53DE8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0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AEE7-D770-B8C7-A005-BD849BB7C8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1FCCF-80CE-4C17-8C16-0116B239D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8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4B80C4-AAD8-A74E-BADE-1A4F33443B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4AFFA-E321-42BA-8FF9-6ECA2AB5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5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195C4B-A826-89D5-EF00-870B6C28ED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A5D83-2C3C-4EE1-A639-EE571D1D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585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89C135-E36E-B72E-10C0-5676033DB0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70804-5476-44B0-BDE5-C2347EF1E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36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40CC1C-CB8D-8DB5-4FFA-AE7D30531E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FECD-0AE3-4FC0-A109-8A4C0CF9E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FBB53-D490-32D7-F59A-7A433F22B7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32891-BADD-4827-99DA-34B700DDE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0CE3-587D-B746-C328-6638AC0C31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23E38-A7BF-4520-BE05-08A6C7429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85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AAA9B5-BA0C-68C8-B36E-779E87BDBF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D29B-B8E4-4B2F-9958-76A8B25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10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E816B-A892-50E8-0BE6-39D77016F0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1024-C273-4D32-BF79-DE6DB3831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66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B5E6F-43C0-095A-E324-E1F613DAA27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25D6A-55E5-4421-892D-73D8232DF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999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10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2155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8125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0429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27938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1398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64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B2AC5-ADB5-0EF9-311E-24F6351927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B9FC-FF2F-4194-A609-60F489F4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44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9228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7787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68118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97081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240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7FC445-CB3E-6C27-200D-ED36000E46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0B957-ED93-4378-91BF-F9BA477E6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4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5E0B6B7-858B-D852-68A1-1EF9A15B0D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369E5-5D93-43B8-9761-4DA40E7F2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44914C-218E-C181-179F-E0233AEEED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6134-798C-47CB-A70C-796763B8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1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DDF2C3B-0A3C-B07F-E3FD-5DE40A8C86F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7489-577B-4B1E-82DC-465FDF26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7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C21611-EF18-EB46-81FD-3063F00FCA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7A02-4E8B-4664-828F-BDEEAFF9D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43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A25432-8214-EFD2-08FA-BCF752717B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B4A66-C6D8-42B5-A74F-3A78773BC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7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19C9-8DE5-1B0C-CB4E-7745F5C646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A8910-A872-4416-AF00-A2F95329D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9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6952C-A904-F0AF-83E7-D91029CE89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A3C6-1060-4479-B34C-00297580A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4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C2465-783A-131D-400E-D935DCE13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FABE6-B42D-4059-8032-B200FC162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1B85-A3CF-9561-58F0-929E3F3DEC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2E57-22BB-41BD-9E1C-BDF5592B2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1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EE6E0-4001-8945-7F8D-65F40D4131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EA6F-E0C5-445D-8D66-3D25D148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7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8E55AB-D013-08E2-52C4-19E34B5C32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928F9-E18D-4BAB-AB45-7BBD51E38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1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0E1E74-6ADC-E825-75FB-F14C99E895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ACDA-F9A6-4462-903D-43BD94E51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5A81B5-8801-8360-7B41-B1268E9F4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A029-159B-4CCD-ABD9-EB4DDA762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16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7A651-839B-452F-60D9-5B773D95D8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7EA27-EAEF-4E58-880B-83B583A00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1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258A-4E6B-B184-2FD6-BF34E95349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8F4904-AD3C-4802-9CB4-E05BC2075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D1D68C-2316-DFA4-A697-70902D3D9C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4D61-C6B8-4D1D-AFA4-A3273FC8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9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9FD231-C189-F246-1D25-05A9BA3345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E947A-4483-4F15-9FED-9276FBF1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3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90235-EFEA-0778-59B4-605EEC2325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875B-B1D2-492C-BD68-F2BF9DAF1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48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5FD68-EDD9-E582-4F3F-18C6CCA63E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9DC7-55BF-48FA-A5E4-AFE7AC24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9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5FCCD-6843-2FD8-D37C-8D4DF051C3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AFA5-8EF1-4B0E-AD1A-34A2C9027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0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D4465-46C3-A546-B9D0-2BDDDEC002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4B46-92A5-4AB3-A41A-A9A0884B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8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BA1A2-EAD3-FA9B-830E-DFB76E5E1C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006A1-1664-481C-BDD8-14BB871F6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3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72653-C249-E09B-B796-041E5C46F2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9B970-84C5-4038-A9BE-0B4F158AE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0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66A1B9-84A6-BACD-0772-6C0693C16D7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FCA62-3AA8-49D3-BA65-B134D22EC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2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84348-8C0C-F762-BB0D-4C154257CD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DA9C-464F-4A79-9963-C4D589D0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6E42-03E7-0DF6-1279-84FAAB78E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7C16ED-6F77-4B3C-8C6F-7D09427A1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10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411812-ECDF-1F5E-3249-E414346F35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4BF9-E0F5-4AB0-9468-791A45856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5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E835BB-7254-DF28-8D7D-0EC860E698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B0F1-B4B3-4582-810F-5249D4DBE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019E5C-09B5-24E3-7DF2-3C4148D254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A763-A4E0-4FF6-9CF7-8B00E95AA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88778-00DF-7341-E464-D9E65751AF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A971B-112B-4776-8131-AD7993B4B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0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01D4-2D8A-CDC4-7288-2A6FAF51F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8C7C6-DD0B-46EF-8B01-D0CB6489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60EEE-FD20-DA17-85B8-9B40BF3078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B1A82-064F-42A4-A80E-CF335B4A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492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6AE2-5801-6B05-4C54-28C6BF3394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ECD17-96FD-43A0-A6BC-20F4CEC6C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41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CCA48-36D5-5C2E-B231-AA298DD9F9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80E5-CDD7-4360-85E1-07CDFF24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B33A1A-462E-78CB-8E89-6A335319C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A4C0-4873-431E-B407-68F77ED7A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C19BF-8F0D-223C-2839-8AF89D5B65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F011-76ED-45F1-93BF-2241C919D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16DAF-D265-04CA-F8E8-B1364325CB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EBD1C6-C78C-4EB0-8808-09C9E52F7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28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D1C90D-C73D-CA44-861C-7E56C0619D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4DF39-68E0-4F41-9672-D493FA04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3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6707A7-4848-75E7-07D3-454DBAFF4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F62A-FADA-4BB2-9FA2-A70F5E17E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3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4D26B-D92E-81B5-E7EE-24133A95EA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04156-E38F-48A6-AB4B-450A49333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2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B6745-8BCF-2DFC-648A-CEE4D65100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EDD93-3A7B-4C01-A221-200917E5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F5274-0F6D-428C-6EA6-716D8C9F04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3EE67-CD1A-4129-B60A-E15D60C20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3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BDBB5-6D31-7B63-A638-07A566F76F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F4B0F-913B-4C65-B708-8A7D8D438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E319-E1A0-4FC3-64BA-1A89FDDD2A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B4E2-F3E1-4981-8885-42C90D90F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78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52A64-E3F9-75F9-40CA-30B0CF634F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B154-972C-436D-A2B0-26C493FC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8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0B2FF-6EAB-324A-D509-C9E634D3D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04C14-863F-47B0-BBDB-F0E95A390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4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729E3-9C4E-4C31-E172-CE512BEF38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B0AB0-EBCC-43F8-9761-B94D27EB0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CAA4-1F27-BAB3-9E3D-B031161A73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1A125D-7CF9-4231-8115-991CA4E1F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3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DE4D3-7CDD-35A9-B911-EE32FB4F60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D5B7-BFC1-492C-8F4A-BCC2D9933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65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B7A2B-130B-0CF3-6571-2B245E8A7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8C9FD-FB56-458A-93ED-869E801B7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44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A624896-B7A2-D4E4-509C-5C56D3FD69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2CF1-4647-4024-820D-BAD436A2E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9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A1CF7-E666-31C6-FAA0-BBB5177128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79ED-58D8-459F-A6ED-070BBD185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0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0E6389-8257-3809-1444-837609C9C1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103-7BDF-45AB-91CB-1F7A5E60E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7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0FD33-1448-3DEA-BB59-203FFB9B12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4EB18-3BFE-4397-B4C8-15B046D43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30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A4776-99D2-1782-3046-39253BB26A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03264-E7CD-4736-BB62-6AF9BBEE8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38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8F6-755F-6FD2-20E6-B91DFA8BF0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E3D7-1480-49E5-B63E-04C0AFAA0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17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29700-F5F0-91C0-A6A3-E118690413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5F1F-6730-47FC-A95A-7FF1AE973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14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9135-462E-22CF-5D22-27A973F64C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92B0A-5A78-4D2B-A6E0-BB09EC77E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A8838-E1DF-52DE-EBCE-BE479C2B0C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B399AC-4B5E-47E1-A798-2F8F39D69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5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8153EE-A7D9-FC6B-4B32-A2A7D7857B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6A695-BAB2-496B-BB4D-AEE19C762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4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57D71D-3EC8-E646-A6DF-703FAFB8AF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6D19-5526-4399-89C3-581353A3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03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9E92B0-E119-881D-5DF1-609E21A48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6568-4468-4430-9BAA-BAAA28091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3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7CAD42-785E-CDDB-DD4B-291E98EF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114D-9CFE-46FB-AB9D-2A8FA94E1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20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9A81DB-FEE7-3BB8-0B5E-30960076AA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D0BD-E7B8-424D-B2B3-EED95CF8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73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04BD5-27AA-C23B-417A-4A08390DD4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28A2-3494-4E95-A0FC-67C5AEDA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99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A8C9C-860C-86FA-DB37-11D69BE3B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4D00D-823F-4AC5-8E49-D64A84DB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38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68DEA-6D60-652D-ADB6-61C207ADE3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6894-0A58-4E3E-916B-36DF3E9EC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3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75C56-1729-D962-90AE-FEA287D55E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E4F61-BD97-4167-8936-8D3A977F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91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4A1290-D7AA-8008-FAF0-DC47B8A4C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2716A-F817-4FD7-8189-E5F6B078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1BAFB-E758-6A0F-9591-3F7E39F39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C806E-04C6-4D1D-9B66-55F99F25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429F-6E42-0F94-4181-7619C2B4F4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D018-B8B3-431D-B2ED-52B823478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128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97CCF1-AC91-7F19-4AD8-39F3C2B68C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F93F2-735B-4F62-AB17-E68473889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74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84B2D3-E796-6FE0-FCC7-0D5A69BE7C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6D7AA-9873-4FB5-BFDA-5EDEE6C18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34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9C0A57-FE1E-8C9F-F971-8BBFB1A02D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5002C-4585-4AB0-9BD9-A5CE96427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31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C7D363-099F-681A-3235-8FC2887CF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95BB-1BA1-470A-B68D-4B3156B1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30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404656-236E-AD1C-C143-6E20281678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72809-AC14-4B02-8C17-65A869073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30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40E675-BC8C-D0FA-D28A-85F5C99F52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2641F-1D65-46F2-AF9E-C99D18C52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4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238EC-2B2E-E66F-0138-0DAB8EC3A5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09900-9ED4-4A63-BE4A-5FB48EDE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65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230AB-FC20-4264-3ECF-0CB0160D1D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32872-1037-4A4B-8256-91C939512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6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996BF-E03A-67DD-24F2-667F51966F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C3CB3-5D08-4E83-ACD7-054DBEF50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A6CF-B984-6D71-CD21-4EFF46B0B4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05DDFA-B007-4069-A502-F11FF05E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83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6D5C3-D4A5-A0C8-9695-B0273568F5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34953-5915-4FAB-8387-5E974C051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4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EA55B-18CE-09B6-B537-6C5F530CDF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E12D-2BF1-46CF-BC87-199948490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746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D135E7-9272-D32D-2455-6F94446514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2D76-138F-48FB-A631-8DCE3B9F5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91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774D2E-8B4C-1BA0-27B8-1811B796D0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5A117-9A0B-44B4-9CCE-41D526A43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0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134082-E708-0C5B-5251-BDC6842506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04C1-47EF-4FE0-807E-A37389B33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2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66BD9F-5068-C99D-7C3E-40D2DB0E10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7024-0513-4ACC-A0D7-7CAD58D01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59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E790B2-5D20-6ECB-78C2-1E71B3E4C7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4E7D-D7D8-48FE-9749-BA5A5776B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39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F42CA-7A49-904D-76F0-C8C2BA04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69E1-CE38-4612-AA8D-8DB1B3379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36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1FB5D-14A6-286F-7C94-FD1505990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6C90-9BF1-403A-8A27-38E3AB31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90488"/>
            <a:ext cx="2055812" cy="676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8213" cy="676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FF5EB-F86A-92D4-37B9-C521A3D6D5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09F3-C0B1-49D5-987B-621E4E20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913F2B-93EE-DBA1-3577-F4EF0D79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36EFB8-B5A3-BFA4-7C2E-A19E10C6A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EA9B4E7-60DE-0355-E024-8C5FE8D12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19A0BFB-EB4D-F081-ABC7-06EBE81D2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54915A9-3B3D-4FB7-8031-0948B20B3C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AF724529-6B04-49A3-82F4-751976F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2A2615D-DE3D-B47F-6550-773387B3F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A5460F0-59BD-13B8-D5CC-9C00D7FA1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F08431-843E-4BCF-B343-D701A5FE1D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59650" y="6248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E09F3DEA-8D22-4CF6-AF23-4F441A4717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8593C07-A3BD-EC73-0280-BB257D23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F00A846-E266-D67A-2217-2CDAFB0A4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FE04BE-4043-44B2-AFDB-02827D0E2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4FFE9FCC-AB07-464A-B6AD-65F11C0A6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1B8C87F-3B67-36CE-341E-C8A85654E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19F368-F67A-2629-5276-3A6DF3102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C426BB5E-67F1-7B3F-5ADE-9952007B3D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0000" y="6583364"/>
            <a:ext cx="508000" cy="256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2136131E-064C-48D2-95FF-8FB860F3F224}" type="slidenum">
              <a:rPr lang="en-US" altLang="en-US" sz="1067" smtClean="0">
                <a:solidFill>
                  <a:schemeClr val="tx1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10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229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83" r:id="rId1"/>
    <p:sldLayoutId id="2147486284" r:id="rId2"/>
    <p:sldLayoutId id="2147486285" r:id="rId3"/>
    <p:sldLayoutId id="2147486286" r:id="rId4"/>
    <p:sldLayoutId id="2147486287" r:id="rId5"/>
    <p:sldLayoutId id="2147486288" r:id="rId6"/>
    <p:sldLayoutId id="2147486289" r:id="rId7"/>
    <p:sldLayoutId id="2147486290" r:id="rId8"/>
    <p:sldLayoutId id="2147486291" r:id="rId9"/>
    <p:sldLayoutId id="2147486292" r:id="rId10"/>
    <p:sldLayoutId id="2147486293" r:id="rId11"/>
    <p:sldLayoutId id="21474862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44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89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133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78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AE40085-B3B3-DA4E-0AAC-29B4BB1F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C3FCFDB-2EDD-3F0D-6A9C-F2FE423F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C967ECF-3F9A-40D1-BAD5-92F1D6569A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210DE924-78FF-49D0-8166-4ADD479D4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028FF745-BABC-46E5-92A6-7590D302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C7EDF45-1BD3-6FDC-ABAD-7361D5E33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560848B-F54E-43A0-A4A2-57C4FE1FCA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0A2AEBED-DDBF-4ECE-9FF9-56E3ED42C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7D430CD-D5BE-4132-4FFC-F0B60E09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D483C5A-3D12-4E35-789E-6D389242A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BC1529-FA83-4A09-B924-2FA7D4F3B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C84AC23-6569-4649-A109-BBC51903A9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0258EB2-0BF8-7202-A5D2-E97475992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21158D8-591E-A5B8-69E8-E211A0129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3EFF94-E8AF-459E-AADC-EE007946E6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978B854B-78D3-4510-8D8C-5F89FC1516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40A1E6D8-2BD1-F8D6-56B3-7DB2D293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E4B69CC-49BD-A09D-DD24-828DDAE48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453890-A0FA-4C98-895F-E7E64E224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CB4DF371-2A97-41B7-A645-2E9EE13D2A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56DAC7D-7DA7-3D17-A141-FF7CF46EC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9397B2-8F47-BBF5-8117-A12E1DE1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9F35583-C484-4B64-A5C3-461BA2ED29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1650" y="6629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5607423-0CE0-4F7E-ADE3-C41AC8B7EF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CF27473-10D1-206C-D631-7407F052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A89D1CB-F1FB-D53C-F824-588B21C18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82D9FB-2E51-4F0E-8D51-A4E1D9980E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996294F8-822F-493A-8CC0-09914AEDF8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20" r:id="rId3"/>
    <p:sldLayoutId id="2147486221" r:id="rId4"/>
    <p:sldLayoutId id="2147486222" r:id="rId5"/>
    <p:sldLayoutId id="2147486223" r:id="rId6"/>
    <p:sldLayoutId id="2147486224" r:id="rId7"/>
    <p:sldLayoutId id="2147486225" r:id="rId8"/>
    <p:sldLayoutId id="2147486226" r:id="rId9"/>
    <p:sldLayoutId id="2147486227" r:id="rId10"/>
    <p:sldLayoutId id="2147486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5C77C9-B9FD-9B09-CD1F-A5B8B8CF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6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CCB4CC9-C755-3E2A-E6E3-C2BF5B168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570B96-3514-473C-A159-41ECAA6DE4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462838" y="6245225"/>
            <a:ext cx="309562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AD39363-DFDE-455B-93BA-8DDDABCF3D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ヒラギノ角ゴ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ustkidsofficial.com/artists/category/okuda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9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file:///D:\DropBox\Dropbox%20(Partners%20HealthCare)\talks\FS_Course\explode.new.mp4" TargetMode="External"/><Relationship Id="rId1" Type="http://schemas.microsoft.com/office/2007/relationships/media" Target="file:///D:\DropBox\Dropbox%20(Partners%20HealthCare)\talks\FS_Course\explode.new.mp4" TargetMode="External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9.jpe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8.png"/><Relationship Id="rId11" Type="http://schemas.openxmlformats.org/officeDocument/2006/relationships/image" Target="../media/image142.png"/><Relationship Id="rId5" Type="http://schemas.openxmlformats.org/officeDocument/2006/relationships/image" Target="../media/image147.png"/><Relationship Id="rId10" Type="http://schemas.openxmlformats.org/officeDocument/2006/relationships/image" Target="../media/image141.png"/><Relationship Id="rId4" Type="http://schemas.openxmlformats.org/officeDocument/2006/relationships/image" Target="../media/image146.png"/><Relationship Id="rId9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9.png"/><Relationship Id="rId4" Type="http://schemas.openxmlformats.org/officeDocument/2006/relationships/image" Target="../media/image158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urfer.nmr.mgh.harvard.edu/fswiki/NeuroImage" TargetMode="External"/><Relationship Id="rId5" Type="http://schemas.openxmlformats.org/officeDocument/2006/relationships/hyperlink" Target="https://surfer.nmr.mgh.harvard.edu/ftp/articles/desikan06-parcellation.pdf" TargetMode="Externa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6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9A026CCD-C58E-EC82-13D3-48714A1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8610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FreeSurfer Introduction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72DD587-FA3C-ACD5-9A5C-30A63112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991225"/>
            <a:ext cx="3160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A4F9AD22-FD65-3BB4-04CE-934ECD79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029325"/>
            <a:ext cx="1019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57EB3C3E-B0DB-6033-D5E2-3BC891A6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984875"/>
            <a:ext cx="1019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88A622F-8BD9-B38A-D279-41D520AE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008688"/>
            <a:ext cx="53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4A65DEC3-427C-D8D0-9701-EEB2134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034088"/>
            <a:ext cx="622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s-cortex-transparant.png">
            <a:extLst>
              <a:ext uri="{FF2B5EF4-FFF2-40B4-BE49-F238E27FC236}">
                <a16:creationId xmlns:a16="http://schemas.microsoft.com/office/drawing/2014/main" id="{9F76437E-719C-4F9A-9B83-1DC63819D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331"/>
          <a:stretch/>
        </p:blipFill>
        <p:spPr bwMode="auto">
          <a:xfrm>
            <a:off x="2552700" y="1600200"/>
            <a:ext cx="3924300" cy="2734056"/>
          </a:xfrm>
          <a:prstGeom prst="rect">
            <a:avLst/>
          </a:prstGeom>
          <a:noFill/>
          <a:ln>
            <a:noFill/>
          </a:ln>
          <a:effectLst>
            <a:reflection stA="80000" endPos="50000" dist="635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DF1FD-D9C1-7FB2-2DF2-B94CDB1A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4F6D7FFE-CE56-A560-3916-A3A6DBEC9A56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Intersubject Registration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Group Analysis</a:t>
            </a:r>
          </a:p>
        </p:txBody>
      </p:sp>
    </p:spTree>
    <p:extLst>
      <p:ext uri="{BB962C8B-B14F-4D97-AF65-F5344CB8AC3E}">
        <p14:creationId xmlns:p14="http://schemas.microsoft.com/office/powerpoint/2010/main" val="3239572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1">
            <a:extLst>
              <a:ext uri="{FF2B5EF4-FFF2-40B4-BE49-F238E27FC236}">
                <a16:creationId xmlns:a16="http://schemas.microsoft.com/office/drawing/2014/main" id="{0F6DAE34-3388-05F5-1B66-40A1F48A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214019" name="Text Box 2">
            <a:extLst>
              <a:ext uri="{FF2B5EF4-FFF2-40B4-BE49-F238E27FC236}">
                <a16:creationId xmlns:a16="http://schemas.microsoft.com/office/drawing/2014/main" id="{51E29D30-B77C-0E3B-719A-4BD2AB85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1">
            <a:extLst>
              <a:ext uri="{FF2B5EF4-FFF2-40B4-BE49-F238E27FC236}">
                <a16:creationId xmlns:a16="http://schemas.microsoft.com/office/drawing/2014/main" id="{83D1F6C1-4D8C-5030-FA98-0728F03A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Volume Analysis: Automatic Individualized Segmentation</a:t>
            </a: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000F5C20-A9CB-550C-6201-A15E1663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etc…</a:t>
            </a:r>
          </a:p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Anatomy is extremely variable – measuring the variance and accounting for it is critical (more in the individual subject talk)!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1">
            <a:extLst>
              <a:ext uri="{FF2B5EF4-FFF2-40B4-BE49-F238E27FC236}">
                <a16:creationId xmlns:a16="http://schemas.microsoft.com/office/drawing/2014/main" id="{F12917DF-2768-1521-C14C-EEEABE2D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632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FreeSurfer Version 5.1: New Features</a:t>
            </a:r>
          </a:p>
        </p:txBody>
      </p:sp>
      <p:sp>
        <p:nvSpPr>
          <p:cNvPr id="218115" name="Text Box 2">
            <a:extLst>
              <a:ext uri="{FF2B5EF4-FFF2-40B4-BE49-F238E27FC236}">
                <a16:creationId xmlns:a16="http://schemas.microsoft.com/office/drawing/2014/main" id="{E6704792-1639-C42B-DB75-F0EAB1CA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524000"/>
            <a:ext cx="7994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550863" indent="-511175"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Longitudinal Analysis (Martin Reuter).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tractography with Tracula (Anastasia Yendiki).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Hippocampal Subfield segmentation (Koen van Leemput).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New Architectonic Areas (entorhinal cortex, Jean Augustinack).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Open Source! (modified BSD/MIT license)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>
            <a:extLst>
              <a:ext uri="{FF2B5EF4-FFF2-40B4-BE49-F238E27FC236}">
                <a16:creationId xmlns:a16="http://schemas.microsoft.com/office/drawing/2014/main" id="{1E799B6D-5B9F-4EA7-46CA-B81E0A5F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44650"/>
            <a:ext cx="797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293688"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6E6E6"/>
              </a:buClr>
              <a:buSzPct val="44000"/>
              <a:buFont typeface="Wingdings" panose="05000000000000000000" pitchFamily="2" charset="2"/>
              <a:buChar char=""/>
            </a:pPr>
            <a:r>
              <a:rPr lang="en-US" altLang="en-US" sz="2900">
                <a:solidFill>
                  <a:srgbClr val="E6E6E6"/>
                </a:solidFill>
              </a:rPr>
              <a:t>The contribution of error is limited for outliers:</a:t>
            </a: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DB53CA0B-EBE6-A014-23E5-0197C172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36563"/>
            <a:ext cx="7785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Unbiased Robust Registration*</a:t>
            </a:r>
          </a:p>
        </p:txBody>
      </p:sp>
      <p:pic>
        <p:nvPicPr>
          <p:cNvPr id="220164" name="Picture 3">
            <a:extLst>
              <a:ext uri="{FF2B5EF4-FFF2-40B4-BE49-F238E27FC236}">
                <a16:creationId xmlns:a16="http://schemas.microsoft.com/office/drawing/2014/main" id="{B61C68B7-B4E6-729A-903F-702C691F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73313"/>
            <a:ext cx="4524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4">
            <a:extLst>
              <a:ext uri="{FF2B5EF4-FFF2-40B4-BE49-F238E27FC236}">
                <a16:creationId xmlns:a16="http://schemas.microsoft.com/office/drawing/2014/main" id="{DA3E8273-FC16-F189-4534-C0BFA0A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73313"/>
            <a:ext cx="45164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Rectangle 5">
            <a:extLst>
              <a:ext uri="{FF2B5EF4-FFF2-40B4-BE49-F238E27FC236}">
                <a16:creationId xmlns:a16="http://schemas.microsoft.com/office/drawing/2014/main" id="{6924683B-4F81-6267-AB42-5CB6899EB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5910263"/>
            <a:ext cx="3492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Squared Error</a:t>
            </a:r>
          </a:p>
        </p:txBody>
      </p:sp>
      <p:sp>
        <p:nvSpPr>
          <p:cNvPr id="220167" name="Rectangle 6">
            <a:extLst>
              <a:ext uri="{FF2B5EF4-FFF2-40B4-BE49-F238E27FC236}">
                <a16:creationId xmlns:a16="http://schemas.microsoft.com/office/drawing/2014/main" id="{A4D3EAFA-EF87-C6BB-352F-15FB87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910263"/>
            <a:ext cx="307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Tukey's Biweight</a:t>
            </a:r>
          </a:p>
        </p:txBody>
      </p:sp>
      <p:sp>
        <p:nvSpPr>
          <p:cNvPr id="220168" name="Rectangle 7">
            <a:extLst>
              <a:ext uri="{FF2B5EF4-FFF2-40B4-BE49-F238E27FC236}">
                <a16:creationId xmlns:a16="http://schemas.microsoft.com/office/drawing/2014/main" id="{78B40C54-0568-6158-0E7F-EA8132C0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*Reuter, Rosas and Fischl, 2010,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>
            <a:extLst>
              <a:ext uri="{FF2B5EF4-FFF2-40B4-BE49-F238E27FC236}">
                <a16:creationId xmlns:a16="http://schemas.microsoft.com/office/drawing/2014/main" id="{8D2FB8A1-91CE-DD62-1278-4CA8F265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403225"/>
            <a:ext cx="593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New Areas: Entorhinal Cortex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289FBB54-1AA8-FECF-6E44-D671C98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1413"/>
            <a:ext cx="3714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3">
            <a:extLst>
              <a:ext uri="{FF2B5EF4-FFF2-40B4-BE49-F238E27FC236}">
                <a16:creationId xmlns:a16="http://schemas.microsoft.com/office/drawing/2014/main" id="{7BB5DA7A-A63D-ED69-DBA1-85F1DD4A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5063"/>
            <a:ext cx="3746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4">
            <a:extLst>
              <a:ext uri="{FF2B5EF4-FFF2-40B4-BE49-F238E27FC236}">
                <a16:creationId xmlns:a16="http://schemas.microsoft.com/office/drawing/2014/main" id="{795D4EE5-E3CA-06CB-26BE-F3202314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 b="3325"/>
          <a:stretch>
            <a:fillRect/>
          </a:stretch>
        </p:blipFill>
        <p:spPr bwMode="auto">
          <a:xfrm>
            <a:off x="4764088" y="1457325"/>
            <a:ext cx="41513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5">
            <a:extLst>
              <a:ext uri="{FF2B5EF4-FFF2-40B4-BE49-F238E27FC236}">
                <a16:creationId xmlns:a16="http://schemas.microsoft.com/office/drawing/2014/main" id="{0F7AEB00-2E54-56B3-7BE9-74D80F3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21163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6">
            <a:extLst>
              <a:ext uri="{FF2B5EF4-FFF2-40B4-BE49-F238E27FC236}">
                <a16:creationId xmlns:a16="http://schemas.microsoft.com/office/drawing/2014/main" id="{80E74899-AE66-7E62-FE84-D98186C3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6289675"/>
            <a:ext cx="6565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Fischl et al., 2009,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">
            <a:extLst>
              <a:ext uri="{FF2B5EF4-FFF2-40B4-BE49-F238E27FC236}">
                <a16:creationId xmlns:a16="http://schemas.microsoft.com/office/drawing/2014/main" id="{A5445C75-A321-737D-B341-40B08600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0"/>
            <a:ext cx="824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Comparing Coordinate Systems and Brodmann Areas</a:t>
            </a:r>
          </a:p>
        </p:txBody>
      </p:sp>
      <p:pic>
        <p:nvPicPr>
          <p:cNvPr id="224259" name="Picture 2">
            <a:extLst>
              <a:ext uri="{FF2B5EF4-FFF2-40B4-BE49-F238E27FC236}">
                <a16:creationId xmlns:a16="http://schemas.microsoft.com/office/drawing/2014/main" id="{89D115E8-B044-CB83-6A5C-F41CE92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68450"/>
            <a:ext cx="44799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3">
            <a:extLst>
              <a:ext uri="{FF2B5EF4-FFF2-40B4-BE49-F238E27FC236}">
                <a16:creationId xmlns:a16="http://schemas.microsoft.com/office/drawing/2014/main" id="{C068F3A1-1B3A-670B-A8A8-24FD473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68450"/>
            <a:ext cx="44799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415C60BC-5C82-417E-1CA7-88EB30D3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413"/>
            <a:ext cx="4572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Cumulative histogram (red=surface, blue=nonlinear Talairach)</a:t>
            </a:r>
          </a:p>
        </p:txBody>
      </p:sp>
      <p:sp>
        <p:nvSpPr>
          <p:cNvPr id="224262" name="Rectangle 5">
            <a:extLst>
              <a:ext uri="{FF2B5EF4-FFF2-40B4-BE49-F238E27FC236}">
                <a16:creationId xmlns:a16="http://schemas.microsoft.com/office/drawing/2014/main" id="{19173C39-8780-C8B5-73BC-E589ACB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72138"/>
            <a:ext cx="4572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Ratio of surface accuracy to volume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>
            <a:extLst>
              <a:ext uri="{FF2B5EF4-FFF2-40B4-BE49-F238E27FC236}">
                <a16:creationId xmlns:a16="http://schemas.microsoft.com/office/drawing/2014/main" id="{0127AD8C-DF5C-941D-F8BD-C7F2409B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225"/>
            <a:ext cx="839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Longitudinal Analysis: Increased Reliability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B7F8E8C6-1BB5-6DF4-7028-5B16EE12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042988"/>
            <a:ext cx="65944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Rectangle 3">
            <a:extLst>
              <a:ext uri="{FF2B5EF4-FFF2-40B4-BE49-F238E27FC236}">
                <a16:creationId xmlns:a16="http://schemas.microsoft.com/office/drawing/2014/main" id="{E5F7F8F5-4BD6-6F06-F06A-304FF889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Martin Reuter</a:t>
            </a:r>
          </a:p>
        </p:txBody>
      </p:sp>
      <p:sp>
        <p:nvSpPr>
          <p:cNvPr id="226309" name="Rectangle 4">
            <a:extLst>
              <a:ext uri="{FF2B5EF4-FFF2-40B4-BE49-F238E27FC236}">
                <a16:creationId xmlns:a16="http://schemas.microsoft.com/office/drawing/2014/main" id="{9412026D-728F-D70B-F767-81ED3E46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43588"/>
            <a:ext cx="764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14 subjects scanned twice, two weeks apart.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2268-E69C-713C-FEEA-D8119B4F4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DE27-F95F-CB85-FD95-D8F567B7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87217"/>
            <a:ext cx="5467349" cy="994172"/>
          </a:xfrm>
        </p:spPr>
        <p:txBody>
          <a:bodyPr/>
          <a:lstStyle/>
          <a:p>
            <a:r>
              <a:rPr lang="en-US" noProof="0" dirty="0">
                <a:solidFill>
                  <a:srgbClr val="FFFF00"/>
                </a:solidFill>
              </a:rPr>
              <a:t>Spherical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DD608-C6AD-752E-9A8B-12C43482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400800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6730CAD-8DE1-7946-9DCE-E83D81D40C60}" type="slidenum">
              <a:rPr lang="en-BE" smtClean="0">
                <a:solidFill>
                  <a:srgbClr val="FFFF00"/>
                </a:solidFill>
              </a:rPr>
              <a:pPr algn="r"/>
              <a:t>11</a:t>
            </a:fld>
            <a:endParaRPr lang="en-US" noProof="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36979-D398-BE59-192A-0BB7196E6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0"/>
            <a:ext cx="3889141" cy="3488484"/>
          </a:xfrm>
          <a:prstGeom prst="rect">
            <a:avLst/>
          </a:prstGeom>
        </p:spPr>
      </p:pic>
      <p:pic>
        <p:nvPicPr>
          <p:cNvPr id="14" name="Picture 13" descr="A green and red brain&#10;&#10;AI-generated content may be incorrect.">
            <a:extLst>
              <a:ext uri="{FF2B5EF4-FFF2-40B4-BE49-F238E27FC236}">
                <a16:creationId xmlns:a16="http://schemas.microsoft.com/office/drawing/2014/main" id="{43657F8E-2F06-F4DE-F725-EFA844764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4267" r="7756" b="23290"/>
          <a:stretch>
            <a:fillRect/>
          </a:stretch>
        </p:blipFill>
        <p:spPr>
          <a:xfrm>
            <a:off x="507767" y="1416060"/>
            <a:ext cx="3610236" cy="2164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F73584-524F-34AB-1E5B-AAD4E559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24322" r="9140" b="23236"/>
          <a:stretch>
            <a:fillRect/>
          </a:stretch>
        </p:blipFill>
        <p:spPr>
          <a:xfrm>
            <a:off x="476172" y="3886200"/>
            <a:ext cx="3610236" cy="21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veraging">
            <a:extLst>
              <a:ext uri="{FF2B5EF4-FFF2-40B4-BE49-F238E27FC236}">
                <a16:creationId xmlns:a16="http://schemas.microsoft.com/office/drawing/2014/main" id="{9C2FB5BF-597A-50CA-B418-25A84FA5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10" y="1733550"/>
            <a:ext cx="4650581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B3D70369-ACF6-F5BF-67CA-FEBCD7FD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843" y="1162051"/>
            <a:ext cx="137076" cy="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43" tIns="33326" rIns="67843" bIns="33326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0A262D4-8192-1E2F-F610-3D6B79648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23" y="5372100"/>
            <a:ext cx="4760483" cy="3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5" tIns="34278" rIns="68555" bIns="34278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sz="1800" dirty="0">
                <a:solidFill>
                  <a:srgbClr val="FFFF00"/>
                </a:solidFill>
              </a:rPr>
              <a:t>Common space for group analysis (like </a:t>
            </a:r>
            <a:r>
              <a:rPr lang="en-US" sz="1800" dirty="0" err="1">
                <a:solidFill>
                  <a:srgbClr val="FFFF00"/>
                </a:solidFill>
              </a:rPr>
              <a:t>Talairach</a:t>
            </a:r>
            <a:r>
              <a:rPr lang="en-US" sz="18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DE77B-624C-BB6A-8217-A75B2791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12</a:t>
            </a:fld>
            <a:endParaRPr lang="en-US" noProof="0" dirty="0">
              <a:solidFill>
                <a:srgbClr val="FFFF00"/>
              </a:solidFill>
            </a:endParaRPr>
          </a:p>
        </p:txBody>
      </p:sp>
      <p:grpSp>
        <p:nvGrpSpPr>
          <p:cNvPr id="3" name="Group 52">
            <a:extLst>
              <a:ext uri="{FF2B5EF4-FFF2-40B4-BE49-F238E27FC236}">
                <a16:creationId xmlns:a16="http://schemas.microsoft.com/office/drawing/2014/main" id="{5DD10114-F066-B3FF-E6F0-6C5BC7D4CF88}"/>
              </a:ext>
            </a:extLst>
          </p:cNvPr>
          <p:cNvGrpSpPr>
            <a:grpSpLocks/>
          </p:cNvGrpSpPr>
          <p:nvPr/>
        </p:nvGrpSpPr>
        <p:grpSpPr bwMode="auto">
          <a:xfrm>
            <a:off x="234723" y="2156054"/>
            <a:ext cx="1828800" cy="2057400"/>
            <a:chOff x="3864" y="1405"/>
            <a:chExt cx="1536" cy="1728"/>
          </a:xfrm>
        </p:grpSpPr>
        <p:sp>
          <p:nvSpPr>
            <p:cNvPr id="4" name="Line 39">
              <a:extLst>
                <a:ext uri="{FF2B5EF4-FFF2-40B4-BE49-F238E27FC236}">
                  <a16:creationId xmlns:a16="http://schemas.microsoft.com/office/drawing/2014/main" id="{B46AEBFA-7DEE-D500-DF09-890BDB50D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" y="2596"/>
              <a:ext cx="0" cy="537"/>
            </a:xfrm>
            <a:prstGeom prst="line">
              <a:avLst/>
            </a:prstGeom>
            <a:noFill/>
            <a:ln w="38100">
              <a:solidFill>
                <a:srgbClr val="1004F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pic>
          <p:nvPicPr>
            <p:cNvPr id="5" name="Picture 23" descr="sulc-sphreg">
              <a:extLst>
                <a:ext uri="{FF2B5EF4-FFF2-40B4-BE49-F238E27FC236}">
                  <a16:creationId xmlns:a16="http://schemas.microsoft.com/office/drawing/2014/main" id="{E2E1D807-7631-4C70-BBCA-6D3BF334F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6"/>
            <a:stretch>
              <a:fillRect/>
            </a:stretch>
          </p:blipFill>
          <p:spPr bwMode="auto">
            <a:xfrm>
              <a:off x="3864" y="1531"/>
              <a:ext cx="1536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33">
              <a:extLst>
                <a:ext uri="{FF2B5EF4-FFF2-40B4-BE49-F238E27FC236}">
                  <a16:creationId xmlns:a16="http://schemas.microsoft.com/office/drawing/2014/main" id="{0A3E871F-3BB6-123B-B16D-2B3743297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" y="2125"/>
              <a:ext cx="1344" cy="240"/>
            </a:xfrm>
            <a:prstGeom prst="ellipse">
              <a:avLst/>
            </a:prstGeom>
            <a:noFill/>
            <a:ln w="38100">
              <a:solidFill>
                <a:srgbClr val="1004F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sz="1500" dirty="0">
                <a:solidFill>
                  <a:srgbClr val="FFFF00"/>
                </a:solidFill>
              </a:endParaRPr>
            </a:p>
          </p:txBody>
        </p:sp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5DC9C9FB-203F-AE43-62CD-4EB25247B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" y="1405"/>
              <a:ext cx="0" cy="663"/>
            </a:xfrm>
            <a:prstGeom prst="line">
              <a:avLst/>
            </a:prstGeom>
            <a:noFill/>
            <a:ln w="38100">
              <a:solidFill>
                <a:srgbClr val="1004FA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pic>
          <p:nvPicPr>
            <p:cNvPr id="8" name="Picture 35" descr="sulc-sphreg">
              <a:extLst>
                <a:ext uri="{FF2B5EF4-FFF2-40B4-BE49-F238E27FC236}">
                  <a16:creationId xmlns:a16="http://schemas.microsoft.com/office/drawing/2014/main" id="{45054E72-6A72-6232-305B-F9B2E0B78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6" b="48421"/>
            <a:stretch>
              <a:fillRect/>
            </a:stretch>
          </p:blipFill>
          <p:spPr bwMode="auto">
            <a:xfrm>
              <a:off x="3864" y="1590"/>
              <a:ext cx="1536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31E55493-65EF-4B92-90F5-EDBA7F816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1968"/>
              <a:ext cx="64" cy="340"/>
            </a:xfrm>
            <a:custGeom>
              <a:avLst/>
              <a:gdLst>
                <a:gd name="T0" fmla="*/ 0 w 352"/>
                <a:gd name="T1" fmla="*/ 0 h 720"/>
                <a:gd name="T2" fmla="*/ 1 w 352"/>
                <a:gd name="T3" fmla="*/ 10 h 720"/>
                <a:gd name="T4" fmla="*/ 1 w 352"/>
                <a:gd name="T5" fmla="*/ 25 h 720"/>
                <a:gd name="T6" fmla="*/ 2 w 352"/>
                <a:gd name="T7" fmla="*/ 60 h 720"/>
                <a:gd name="T8" fmla="*/ 2 w 352"/>
                <a:gd name="T9" fmla="*/ 76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720"/>
                <a:gd name="T17" fmla="*/ 352 w 352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720">
                  <a:moveTo>
                    <a:pt x="0" y="0"/>
                  </a:moveTo>
                  <a:cubicBezTo>
                    <a:pt x="52" y="28"/>
                    <a:pt x="104" y="56"/>
                    <a:pt x="144" y="96"/>
                  </a:cubicBezTo>
                  <a:cubicBezTo>
                    <a:pt x="184" y="136"/>
                    <a:pt x="208" y="160"/>
                    <a:pt x="240" y="240"/>
                  </a:cubicBezTo>
                  <a:cubicBezTo>
                    <a:pt x="272" y="320"/>
                    <a:pt x="320" y="496"/>
                    <a:pt x="336" y="576"/>
                  </a:cubicBezTo>
                  <a:cubicBezTo>
                    <a:pt x="352" y="656"/>
                    <a:pt x="344" y="688"/>
                    <a:pt x="336" y="72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sp>
          <p:nvSpPr>
            <p:cNvPr id="10" name="Freeform 43">
              <a:extLst>
                <a:ext uri="{FF2B5EF4-FFF2-40B4-BE49-F238E27FC236}">
                  <a16:creationId xmlns:a16="http://schemas.microsoft.com/office/drawing/2014/main" id="{BF30D426-9DC1-42A8-9CDB-D10A06E14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2304"/>
              <a:ext cx="384" cy="56"/>
            </a:xfrm>
            <a:custGeom>
              <a:avLst/>
              <a:gdLst>
                <a:gd name="T0" fmla="*/ 0 w 384"/>
                <a:gd name="T1" fmla="*/ 48 h 56"/>
                <a:gd name="T2" fmla="*/ 240 w 384"/>
                <a:gd name="T3" fmla="*/ 48 h 56"/>
                <a:gd name="T4" fmla="*/ 384 w 384"/>
                <a:gd name="T5" fmla="*/ 0 h 56"/>
                <a:gd name="T6" fmla="*/ 0 60000 65536"/>
                <a:gd name="T7" fmla="*/ 0 60000 65536"/>
                <a:gd name="T8" fmla="*/ 0 60000 65536"/>
                <a:gd name="T9" fmla="*/ 0 w 384"/>
                <a:gd name="T10" fmla="*/ 0 h 56"/>
                <a:gd name="T11" fmla="*/ 384 w 38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56">
                  <a:moveTo>
                    <a:pt x="0" y="48"/>
                  </a:moveTo>
                  <a:cubicBezTo>
                    <a:pt x="88" y="52"/>
                    <a:pt x="176" y="56"/>
                    <a:pt x="240" y="48"/>
                  </a:cubicBezTo>
                  <a:cubicBezTo>
                    <a:pt x="304" y="40"/>
                    <a:pt x="344" y="20"/>
                    <a:pt x="38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sp>
          <p:nvSpPr>
            <p:cNvPr id="11" name="Oval 44">
              <a:extLst>
                <a:ext uri="{FF2B5EF4-FFF2-40B4-BE49-F238E27FC236}">
                  <a16:creationId xmlns:a16="http://schemas.microsoft.com/office/drawing/2014/main" id="{684DD7DE-BEB6-66E4-973C-E9A28FBE6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" y="1908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sz="1500" dirty="0">
                <a:solidFill>
                  <a:srgbClr val="FFFF00"/>
                </a:solidFill>
              </a:endParaRPr>
            </a:p>
          </p:txBody>
        </p:sp>
        <p:grpSp>
          <p:nvGrpSpPr>
            <p:cNvPr id="12" name="Group 45">
              <a:extLst>
                <a:ext uri="{FF2B5EF4-FFF2-40B4-BE49-F238E27FC236}">
                  <a16:creationId xmlns:a16="http://schemas.microsoft.com/office/drawing/2014/main" id="{D480FF13-25F4-D395-ED00-B328FE54A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6" y="2190"/>
              <a:ext cx="288" cy="334"/>
              <a:chOff x="453" y="2256"/>
              <a:chExt cx="1920" cy="1920"/>
            </a:xfrm>
          </p:grpSpPr>
          <p:sp>
            <p:nvSpPr>
              <p:cNvPr id="15" name="Line 46">
                <a:extLst>
                  <a:ext uri="{FF2B5EF4-FFF2-40B4-BE49-F238E27FC236}">
                    <a16:creationId xmlns:a16="http://schemas.microsoft.com/office/drawing/2014/main" id="{234E376C-1F0A-CE1F-3F56-2C479C4D7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7" y="2256"/>
                <a:ext cx="0" cy="1920"/>
              </a:xfrm>
              <a:prstGeom prst="line">
                <a:avLst/>
              </a:prstGeom>
              <a:noFill/>
              <a:ln w="38100">
                <a:solidFill>
                  <a:srgbClr val="04E3FA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Line 47">
                <a:extLst>
                  <a:ext uri="{FF2B5EF4-FFF2-40B4-BE49-F238E27FC236}">
                    <a16:creationId xmlns:a16="http://schemas.microsoft.com/office/drawing/2014/main" id="{560591F0-A3B0-DD7A-80B2-E41B14CB3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413" y="2263"/>
                <a:ext cx="0" cy="1920"/>
              </a:xfrm>
              <a:prstGeom prst="line">
                <a:avLst/>
              </a:prstGeom>
              <a:noFill/>
              <a:ln w="38100">
                <a:solidFill>
                  <a:srgbClr val="04E3FA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Rectangle 49">
              <a:extLst>
                <a:ext uri="{FF2B5EF4-FFF2-40B4-BE49-F238E27FC236}">
                  <a16:creationId xmlns:a16="http://schemas.microsoft.com/office/drawing/2014/main" id="{3EA49EF6-1F50-E3EC-C2DD-1F8A7BA97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2304"/>
              <a:ext cx="2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800" dirty="0">
                  <a:solidFill>
                    <a:srgbClr val="FFFF00"/>
                  </a:solidFill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14" name="Rectangle 51">
              <a:extLst>
                <a:ext uri="{FF2B5EF4-FFF2-40B4-BE49-F238E27FC236}">
                  <a16:creationId xmlns:a16="http://schemas.microsoft.com/office/drawing/2014/main" id="{C286466F-3F20-A20F-CFD3-944631F99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968"/>
              <a:ext cx="2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800" dirty="0">
                  <a:solidFill>
                    <a:srgbClr val="FFFF00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101641B-2097-F189-ABA0-76F2C4BF4068}"/>
              </a:ext>
            </a:extLst>
          </p:cNvPr>
          <p:cNvSpPr txBox="1">
            <a:spLocks/>
          </p:cNvSpPr>
          <p:nvPr/>
        </p:nvSpPr>
        <p:spPr>
          <a:xfrm>
            <a:off x="481913" y="982098"/>
            <a:ext cx="7831607" cy="670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j-cs"/>
              </a:defRPr>
            </a:lvl1pPr>
          </a:lstStyle>
          <a:p>
            <a:r>
              <a:rPr lang="en-US" sz="3300" dirty="0">
                <a:solidFill>
                  <a:srgbClr val="FFFF00"/>
                </a:solidFill>
              </a:rPr>
              <a:t>A Surface-Based Spherical Coordinate System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39B7A48-3037-CDE0-7D47-81FBFAEC0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2797892" cy="74295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fsaverage Space</a:t>
            </a:r>
          </a:p>
        </p:txBody>
      </p:sp>
      <p:pic>
        <p:nvPicPr>
          <p:cNvPr id="23557" name="Picture 5" descr="fsaverage">
            <a:extLst>
              <a:ext uri="{FF2B5EF4-FFF2-40B4-BE49-F238E27FC236}">
                <a16:creationId xmlns:a16="http://schemas.microsoft.com/office/drawing/2014/main" id="{F52C7A7E-106A-F265-9BCB-C498C1F4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5625" r="18750" b="4688"/>
          <a:stretch>
            <a:fillRect/>
          </a:stretch>
        </p:blipFill>
        <p:spPr bwMode="auto">
          <a:xfrm>
            <a:off x="6561438" y="3773443"/>
            <a:ext cx="1465502" cy="17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>
            <a:extLst>
              <a:ext uri="{FF2B5EF4-FFF2-40B4-BE49-F238E27FC236}">
                <a16:creationId xmlns:a16="http://schemas.microsoft.com/office/drawing/2014/main" id="{F6E9B96D-86C9-5456-A1E8-FD29104D9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03" y="4112259"/>
            <a:ext cx="5282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4161750" indent="-24161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Default registration space</a:t>
            </a:r>
          </a:p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Like the MNI152 but for surfaces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62E995-FF9D-9F6C-DF14-0E255111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3503" y="646277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13</a:t>
            </a:fld>
            <a:endParaRPr lang="en-US" noProof="0" dirty="0">
              <a:solidFill>
                <a:srgbClr val="FFFF00"/>
              </a:solidFill>
            </a:endParaRPr>
          </a:p>
        </p:txBody>
      </p:sp>
      <p:pic>
        <p:nvPicPr>
          <p:cNvPr id="4" name="Picture 3" descr="A green and red brain&#10;&#10;AI-generated content may be incorrect.">
            <a:extLst>
              <a:ext uri="{FF2B5EF4-FFF2-40B4-BE49-F238E27FC236}">
                <a16:creationId xmlns:a16="http://schemas.microsoft.com/office/drawing/2014/main" id="{B1F127ED-AF15-A8A6-9072-472A0153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9" t="5067" r="9694" b="8101"/>
          <a:stretch>
            <a:fillRect/>
          </a:stretch>
        </p:blipFill>
        <p:spPr>
          <a:xfrm>
            <a:off x="381042" y="1864326"/>
            <a:ext cx="2504261" cy="1909118"/>
          </a:xfrm>
          <a:prstGeom prst="rect">
            <a:avLst/>
          </a:prstGeom>
        </p:spPr>
      </p:pic>
      <p:pic>
        <p:nvPicPr>
          <p:cNvPr id="6" name="Picture 5" descr="A green and red brain&#10;&#10;AI-generated content may be incorrect.">
            <a:extLst>
              <a:ext uri="{FF2B5EF4-FFF2-40B4-BE49-F238E27FC236}">
                <a16:creationId xmlns:a16="http://schemas.microsoft.com/office/drawing/2014/main" id="{D5D7B6AE-8AA5-204F-7106-8CEE72AE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39" t="5065" r="9694" b="8103"/>
          <a:stretch>
            <a:fillRect/>
          </a:stretch>
        </p:blipFill>
        <p:spPr>
          <a:xfrm>
            <a:off x="2829700" y="1864325"/>
            <a:ext cx="2504261" cy="1909118"/>
          </a:xfrm>
          <a:prstGeom prst="rect">
            <a:avLst/>
          </a:prstGeom>
        </p:spPr>
      </p:pic>
      <p:pic>
        <p:nvPicPr>
          <p:cNvPr id="8" name="Picture 7" descr="A green and red object&#10;&#10;AI-generated content may be incorrect.">
            <a:extLst>
              <a:ext uri="{FF2B5EF4-FFF2-40B4-BE49-F238E27FC236}">
                <a16:creationId xmlns:a16="http://schemas.microsoft.com/office/drawing/2014/main" id="{2395C906-A5A4-E731-635E-8D2E7869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61" t="8757" r="5211" b="6659"/>
          <a:stretch>
            <a:fillRect/>
          </a:stretch>
        </p:blipFill>
        <p:spPr>
          <a:xfrm>
            <a:off x="5323285" y="1864325"/>
            <a:ext cx="2699951" cy="19091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44974-8682-B6D8-F2C3-9A6C3A921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6ED56CFC-4FBE-FDFB-234B-1FD27A00C33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Exploratory Spatial Analysis</a:t>
            </a:r>
          </a:p>
        </p:txBody>
      </p:sp>
    </p:spTree>
    <p:extLst>
      <p:ext uri="{BB962C8B-B14F-4D97-AF65-F5344CB8AC3E}">
        <p14:creationId xmlns:p14="http://schemas.microsoft.com/office/powerpoint/2010/main" val="265160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3" y="584200"/>
            <a:ext cx="7772400" cy="1016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40267" y="448734"/>
            <a:ext cx="8263467" cy="677333"/>
          </a:xfrm>
          <a:prstGeom prst="rect">
            <a:avLst/>
          </a:prstGeom>
          <a:noFill/>
          <a:ln>
            <a:noFill/>
          </a:ln>
          <a:effectLst/>
        </p:spPr>
        <p:txBody>
          <a:bodyPr lIns="80434" tIns="39511" rIns="80434" bIns="39511" anchor="ctr"/>
          <a:lstStyle/>
          <a:p>
            <a:pPr algn="ctr">
              <a:defRPr/>
            </a:pPr>
            <a:r>
              <a:rPr lang="en-US" sz="3556" dirty="0">
                <a:solidFill>
                  <a:srgbClr val="FFFF00"/>
                </a:solidFill>
                <a:latin typeface="+mj-lt"/>
                <a:ea typeface="ＭＳ Ｐゴシック" charset="0"/>
              </a:rPr>
              <a:t>Aging Exploratory Analysis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CFB"/>
              </a:clrFrom>
              <a:clrTo>
                <a:srgbClr val="FB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7" y="1536701"/>
            <a:ext cx="555272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4248856"/>
            <a:ext cx="3894015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In which areas does thickness</a:t>
            </a:r>
          </a:p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Change with age?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645" y="5603523"/>
            <a:ext cx="4301177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Cortical Thickness </a:t>
            </a: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vs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Aging</a:t>
            </a:r>
          </a:p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Salat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et al, 2004, Cerebral Cortex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3" y="584200"/>
            <a:ext cx="7772400" cy="1016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0267" y="448734"/>
            <a:ext cx="8263467" cy="677333"/>
          </a:xfrm>
          <a:prstGeom prst="rect">
            <a:avLst/>
          </a:prstGeom>
          <a:noFill/>
          <a:ln>
            <a:noFill/>
          </a:ln>
          <a:effectLst/>
        </p:spPr>
        <p:txBody>
          <a:bodyPr lIns="80434" tIns="39511" rIns="80434" bIns="39511" anchor="ctr"/>
          <a:lstStyle/>
          <a:p>
            <a:pPr algn="ctr">
              <a:defRPr/>
            </a:pPr>
            <a:r>
              <a:rPr lang="en-US" sz="3556" dirty="0">
                <a:solidFill>
                  <a:srgbClr val="FFFF00"/>
                </a:solidFill>
                <a:latin typeface="+mj-lt"/>
                <a:ea typeface="ＭＳ Ｐゴシック" charset="0"/>
              </a:rPr>
              <a:t>Aging Thickness Study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2534" y="1126067"/>
            <a:ext cx="3868367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N=40 (all in </a:t>
            </a: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fsaverage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space)</a:t>
            </a:r>
          </a:p>
        </p:txBody>
      </p:sp>
      <p:pic>
        <p:nvPicPr>
          <p:cNvPr id="9221" name="Picture 1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9" y="3636434"/>
            <a:ext cx="3423356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2467"/>
            <a:ext cx="8154812" cy="18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3"/>
          <p:cNvSpPr txBox="1">
            <a:spLocks noChangeArrowheads="1"/>
          </p:cNvSpPr>
          <p:nvPr/>
        </p:nvSpPr>
        <p:spPr bwMode="auto">
          <a:xfrm>
            <a:off x="3921478" y="5935134"/>
            <a:ext cx="594861" cy="2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44" b="1">
                <a:solidFill>
                  <a:srgbClr val="FFFF00"/>
                </a:solidFill>
                <a:latin typeface="Arial" panose="020B0604020202020204" pitchFamily="34" charset="0"/>
              </a:rPr>
              <a:t>p&lt;.01</a:t>
            </a: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98145"/>
            <a:ext cx="2490612" cy="158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76990"/>
            <a:ext cx="2482145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12" y="3496733"/>
            <a:ext cx="2514600" cy="15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9" t="713" r="1534" b="84271"/>
          <a:stretch>
            <a:fillRect/>
          </a:stretch>
        </p:blipFill>
        <p:spPr bwMode="auto">
          <a:xfrm>
            <a:off x="6627989" y="5789790"/>
            <a:ext cx="128411" cy="61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6698545" y="5892800"/>
            <a:ext cx="983544" cy="3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78">
                <a:solidFill>
                  <a:srgbClr val="FFFF00"/>
                </a:solidFill>
                <a:latin typeface="Arial" panose="020B0604020202020204" pitchFamily="34" charset="0"/>
              </a:rPr>
              <a:t>Positive Age Correlation</a:t>
            </a:r>
          </a:p>
        </p:txBody>
      </p:sp>
      <p:pic>
        <p:nvPicPr>
          <p:cNvPr id="922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7" t="5394" r="1534" b="79793"/>
          <a:stretch>
            <a:fillRect/>
          </a:stretch>
        </p:blipFill>
        <p:spPr bwMode="auto">
          <a:xfrm>
            <a:off x="6627989" y="5178778"/>
            <a:ext cx="128411" cy="6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12"/>
          <p:cNvSpPr txBox="1">
            <a:spLocks noChangeArrowheads="1"/>
          </p:cNvSpPr>
          <p:nvPr/>
        </p:nvSpPr>
        <p:spPr bwMode="auto">
          <a:xfrm>
            <a:off x="6705601" y="5287434"/>
            <a:ext cx="1065389" cy="3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78">
                <a:solidFill>
                  <a:srgbClr val="FFFF00"/>
                </a:solidFill>
                <a:latin typeface="Arial" panose="020B0604020202020204" pitchFamily="34" charset="0"/>
              </a:rPr>
              <a:t>Negative Age Correlation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48BB-AD7B-61F8-8D55-7D6F203D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9B32651C-378E-1A52-53BB-493FAA7461D2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Multimodal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62580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>
            <a:extLst>
              <a:ext uri="{FF2B5EF4-FFF2-40B4-BE49-F238E27FC236}">
                <a16:creationId xmlns:a16="http://schemas.microsoft.com/office/drawing/2014/main" id="{BBBE85BD-ACB3-7980-0A32-831E17FA4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A329A92F-5C4D-B892-563E-E2BD9D014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0052" name="Picture 3">
            <a:extLst>
              <a:ext uri="{FF2B5EF4-FFF2-40B4-BE49-F238E27FC236}">
                <a16:creationId xmlns:a16="http://schemas.microsoft.com/office/drawing/2014/main" id="{414DD0BC-5715-609F-D22C-BA097C69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Rectangle 4">
            <a:extLst>
              <a:ext uri="{FF2B5EF4-FFF2-40B4-BE49-F238E27FC236}">
                <a16:creationId xmlns:a16="http://schemas.microsoft.com/office/drawing/2014/main" id="{39E69E03-55DA-63E2-BC36-CEFCE0285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0054" name="Picture 5">
            <a:extLst>
              <a:ext uri="{FF2B5EF4-FFF2-40B4-BE49-F238E27FC236}">
                <a16:creationId xmlns:a16="http://schemas.microsoft.com/office/drawing/2014/main" id="{9EA3ECD9-5595-5456-F908-28541B0C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6">
            <a:extLst>
              <a:ext uri="{FF2B5EF4-FFF2-40B4-BE49-F238E27FC236}">
                <a16:creationId xmlns:a16="http://schemas.microsoft.com/office/drawing/2014/main" id="{1537A6E8-F972-3EFC-B1E8-8A11D5D1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7">
            <a:extLst>
              <a:ext uri="{FF2B5EF4-FFF2-40B4-BE49-F238E27FC236}">
                <a16:creationId xmlns:a16="http://schemas.microsoft.com/office/drawing/2014/main" id="{352D4F72-AEE3-C0FB-079E-3461BD7C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8">
            <a:extLst>
              <a:ext uri="{FF2B5EF4-FFF2-40B4-BE49-F238E27FC236}">
                <a16:creationId xmlns:a16="http://schemas.microsoft.com/office/drawing/2014/main" id="{317997E6-5F92-D11F-AF20-A8451C34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>
            <a:extLst>
              <a:ext uri="{FF2B5EF4-FFF2-40B4-BE49-F238E27FC236}">
                <a16:creationId xmlns:a16="http://schemas.microsoft.com/office/drawing/2014/main" id="{51E7179F-E144-B8FB-5B35-8DD7DEB1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F5650EE4-D6BF-E273-C066-DE515953A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AFD00"/>
                </a:solidFill>
              </a:rPr>
              <a:t>On-vs-Off</a:t>
            </a: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ADD6903D-7933-738E-2CED-EC22F26C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124200" y="1255712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03" name="Group 6">
            <a:extLst>
              <a:ext uri="{FF2B5EF4-FFF2-40B4-BE49-F238E27FC236}">
                <a16:creationId xmlns:a16="http://schemas.microsoft.com/office/drawing/2014/main" id="{0609757B-30D5-CD9A-940E-CD839F6467AF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143000"/>
            <a:ext cx="608013" cy="3303588"/>
            <a:chOff x="325" y="738"/>
            <a:chExt cx="383" cy="2081"/>
          </a:xfrm>
        </p:grpSpPr>
        <p:pic>
          <p:nvPicPr>
            <p:cNvPr id="132107" name="Picture 7">
              <a:extLst>
                <a:ext uri="{FF2B5EF4-FFF2-40B4-BE49-F238E27FC236}">
                  <a16:creationId xmlns:a16="http://schemas.microsoft.com/office/drawing/2014/main" id="{B7337D8B-C4CE-6BE6-3C8F-BBA3BFC26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624" y="805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108" name="Rectangle 8">
              <a:extLst>
                <a:ext uri="{FF2B5EF4-FFF2-40B4-BE49-F238E27FC236}">
                  <a16:creationId xmlns:a16="http://schemas.microsoft.com/office/drawing/2014/main" id="{59981B5A-2017-D4D5-5D6D-615C6F8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738"/>
              <a:ext cx="30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 dirty="0">
                  <a:solidFill>
                    <a:srgbClr val="FFFFFF"/>
                  </a:solidFill>
                </a:rPr>
                <a:t>10</a:t>
              </a:r>
              <a:r>
                <a:rPr lang="en-US" altLang="en-US" sz="2000" baseline="30000" dirty="0">
                  <a:solidFill>
                    <a:srgbClr val="FFFFFF"/>
                  </a:solidFill>
                </a:rPr>
                <a:t>-5</a:t>
              </a:r>
            </a:p>
          </p:txBody>
        </p:sp>
      </p:grpSp>
      <p:sp>
        <p:nvSpPr>
          <p:cNvPr id="132106" name="Rectangle 13">
            <a:extLst>
              <a:ext uri="{FF2B5EF4-FFF2-40B4-BE49-F238E27FC236}">
                <a16:creationId xmlns:a16="http://schemas.microsoft.com/office/drawing/2014/main" id="{8D302DE5-8090-93C6-9941-74CCFCB9F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611642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 dirty="0">
                <a:solidFill>
                  <a:srgbClr val="FAFD00"/>
                </a:solidFill>
              </a:rPr>
              <a:t>Significance Map</a:t>
            </a:r>
          </a:p>
          <a:p>
            <a:pPr algn="ctr" eaLnBrk="1" hangingPunct="1">
              <a:buSzPct val="100000"/>
            </a:pPr>
            <a:r>
              <a:rPr lang="en-US" altLang="en-US" sz="2000" dirty="0">
                <a:solidFill>
                  <a:srgbClr val="FAFD00"/>
                </a:solidFill>
              </a:rPr>
              <a:t>(</a:t>
            </a:r>
            <a:r>
              <a:rPr lang="en-US" altLang="en-US" sz="2000" dirty="0" err="1">
                <a:solidFill>
                  <a:srgbClr val="FAFD00"/>
                </a:solidFill>
              </a:rPr>
              <a:t>Thresholded</a:t>
            </a:r>
            <a:r>
              <a:rPr lang="en-US" altLang="en-US" sz="2000" dirty="0">
                <a:solidFill>
                  <a:srgbClr val="FAFD00"/>
                </a:solidFill>
              </a:rPr>
              <a:t> p&lt;.01)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DB9B286-A0B3-39F5-0A49-45A5B957A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155" y="4275092"/>
            <a:ext cx="48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FF"/>
                </a:solidFill>
              </a:rPr>
              <a:t>10</a:t>
            </a:r>
            <a:r>
              <a:rPr lang="en-US" altLang="en-US" sz="2000" baseline="30000" dirty="0">
                <a:solidFill>
                  <a:srgbClr val="FFFFFF"/>
                </a:solidFill>
              </a:rPr>
              <a:t>-5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ED42379-AE58-08D3-50AA-6E4F224BA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2688875"/>
            <a:ext cx="48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FF"/>
                </a:solidFill>
              </a:rPr>
              <a:t>10</a:t>
            </a:r>
            <a:r>
              <a:rPr lang="en-US" altLang="en-US" sz="2000" baseline="30000" dirty="0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A672972-B862-E97C-120B-2AA32730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22562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9DB8-9912-64C5-AB22-962F74274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8A6EB30D-C433-4C39-8D90-F1A168F49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8898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32CC29A2-45C4-B866-00AB-F9431EC9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878836"/>
            <a:ext cx="8001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Cortical surface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Volume too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Course geared toward Data -&gt;Publication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pic>
        <p:nvPicPr>
          <p:cNvPr id="128005" name="Picture 4">
            <a:extLst>
              <a:ext uri="{FF2B5EF4-FFF2-40B4-BE49-F238E27FC236}">
                <a16:creationId xmlns:a16="http://schemas.microsoft.com/office/drawing/2014/main" id="{FD48655D-2AFF-51CA-141D-B9E24AA4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EBF68558-B02B-A657-E9C0-9A93FC20A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</p:spTree>
    <p:extLst>
      <p:ext uri="{BB962C8B-B14F-4D97-AF65-F5344CB8AC3E}">
        <p14:creationId xmlns:p14="http://schemas.microsoft.com/office/powerpoint/2010/main" val="366070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>
            <a:extLst>
              <a:ext uri="{FF2B5EF4-FFF2-40B4-BE49-F238E27FC236}">
                <a16:creationId xmlns:a16="http://schemas.microsoft.com/office/drawing/2014/main" id="{28F7EA6A-0469-0E35-752E-728698CFCB75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34158" name="Picture 3">
              <a:extLst>
                <a:ext uri="{FF2B5EF4-FFF2-40B4-BE49-F238E27FC236}">
                  <a16:creationId xmlns:a16="http://schemas.microsoft.com/office/drawing/2014/main" id="{0D35352E-7982-47BC-7D8B-235B4507E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9" name="Rectangle 4">
              <a:extLst>
                <a:ext uri="{FF2B5EF4-FFF2-40B4-BE49-F238E27FC236}">
                  <a16:creationId xmlns:a16="http://schemas.microsoft.com/office/drawing/2014/main" id="{6B1DDB7D-2CE0-55E3-0033-7393F4EB6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7" name="Group 5">
            <a:extLst>
              <a:ext uri="{FF2B5EF4-FFF2-40B4-BE49-F238E27FC236}">
                <a16:creationId xmlns:a16="http://schemas.microsoft.com/office/drawing/2014/main" id="{395FEFC2-16CD-E9E4-7FC8-246BDA79805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382963"/>
            <a:ext cx="2359025" cy="2587625"/>
            <a:chOff x="1248" y="2513"/>
            <a:chExt cx="1486" cy="1630"/>
          </a:xfrm>
        </p:grpSpPr>
        <p:pic>
          <p:nvPicPr>
            <p:cNvPr id="134156" name="Picture 6">
              <a:extLst>
                <a:ext uri="{FF2B5EF4-FFF2-40B4-BE49-F238E27FC236}">
                  <a16:creationId xmlns:a16="http://schemas.microsoft.com/office/drawing/2014/main" id="{3585C02B-A85D-465D-9042-407789A48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7" name="Rectangle 7">
              <a:extLst>
                <a:ext uri="{FF2B5EF4-FFF2-40B4-BE49-F238E27FC236}">
                  <a16:creationId xmlns:a16="http://schemas.microsoft.com/office/drawing/2014/main" id="{BC45A643-4107-EE69-2BEA-C68D3C6D3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8" name="Group 8">
            <a:extLst>
              <a:ext uri="{FF2B5EF4-FFF2-40B4-BE49-F238E27FC236}">
                <a16:creationId xmlns:a16="http://schemas.microsoft.com/office/drawing/2014/main" id="{8BF37297-8EB1-969E-120D-2F196A02490E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34154" name="Picture 9">
              <a:extLst>
                <a:ext uri="{FF2B5EF4-FFF2-40B4-BE49-F238E27FC236}">
                  <a16:creationId xmlns:a16="http://schemas.microsoft.com/office/drawing/2014/main" id="{87F4D27A-5640-2DCB-34C1-F42CFCB15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5" name="Rectangle 10">
              <a:extLst>
                <a:ext uri="{FF2B5EF4-FFF2-40B4-BE49-F238E27FC236}">
                  <a16:creationId xmlns:a16="http://schemas.microsoft.com/office/drawing/2014/main" id="{FD8D5FD2-3580-A3D3-7938-8C3EA7A88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9" name="Group 11">
            <a:extLst>
              <a:ext uri="{FF2B5EF4-FFF2-40B4-BE49-F238E27FC236}">
                <a16:creationId xmlns:a16="http://schemas.microsoft.com/office/drawing/2014/main" id="{74672F76-021C-3895-4E31-88992C2ED5D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230563"/>
            <a:ext cx="4111625" cy="2865437"/>
            <a:chOff x="2880" y="2417"/>
            <a:chExt cx="2590" cy="1805"/>
          </a:xfrm>
        </p:grpSpPr>
        <p:pic>
          <p:nvPicPr>
            <p:cNvPr id="134152" name="Picture 12">
              <a:extLst>
                <a:ext uri="{FF2B5EF4-FFF2-40B4-BE49-F238E27FC236}">
                  <a16:creationId xmlns:a16="http://schemas.microsoft.com/office/drawing/2014/main" id="{B53D602D-1C74-E125-4225-DDF93F74C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3" name="Rectangle 13">
              <a:extLst>
                <a:ext uri="{FF2B5EF4-FFF2-40B4-BE49-F238E27FC236}">
                  <a16:creationId xmlns:a16="http://schemas.microsoft.com/office/drawing/2014/main" id="{DB154D73-D140-BED7-8BE9-39C6B801A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34151" name="Rectangle 15">
            <a:extLst>
              <a:ext uri="{FF2B5EF4-FFF2-40B4-BE49-F238E27FC236}">
                <a16:creationId xmlns:a16="http://schemas.microsoft.com/office/drawing/2014/main" id="{DB578A86-1F67-33E3-9983-C74C57CD0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388C-DDDE-E049-8A48-CF5BAAE6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1853B8BB-D35D-D61D-F82F-C7BBD128DB09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Smoothing</a:t>
            </a:r>
          </a:p>
        </p:txBody>
      </p:sp>
    </p:spTree>
    <p:extLst>
      <p:ext uri="{BB962C8B-B14F-4D97-AF65-F5344CB8AC3E}">
        <p14:creationId xmlns:p14="http://schemas.microsoft.com/office/powerpoint/2010/main" val="294212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F7985D9-6CDD-F723-F714-CD6DD2781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467" y="218722"/>
            <a:ext cx="7772400" cy="1016001"/>
          </a:xfrm>
        </p:spPr>
        <p:txBody>
          <a:bodyPr/>
          <a:lstStyle/>
          <a:p>
            <a:r>
              <a:rPr lang="en-US" altLang="en-US" sz="3556"/>
              <a:t>Volume-based Smoothing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3B93EE77-C8B0-50B6-EAA1-A04D9AC976D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6701" y="5953479"/>
            <a:ext cx="184731" cy="4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812810">
              <a:spcBef>
                <a:spcPct val="0"/>
              </a:spcBef>
              <a:buSzTx/>
              <a:buNone/>
            </a:pPr>
            <a:endParaRPr lang="en-US" altLang="en-US" sz="2489">
              <a:solidFill>
                <a:srgbClr val="FFFFFF"/>
              </a:solidFill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8C2939B-E972-2232-A4A4-D45AB331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1397000"/>
            <a:ext cx="4064000" cy="18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489" dirty="0">
                <a:solidFill>
                  <a:srgbClr val="FAFD00"/>
                </a:solidFill>
              </a:rPr>
              <a:t> </a:t>
            </a:r>
            <a:r>
              <a:rPr lang="en-US" altLang="en-US" sz="2844" dirty="0">
                <a:solidFill>
                  <a:srgbClr val="FAFD00"/>
                </a:solidFill>
              </a:rPr>
              <a:t>Smoothing is averaging of “nearby” voxels</a:t>
            </a:r>
          </a:p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844" dirty="0">
                <a:solidFill>
                  <a:srgbClr val="FAFD00"/>
                </a:solidFill>
              </a:rPr>
              <a:t> Mixing of tissue types</a:t>
            </a:r>
          </a:p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844" dirty="0">
                <a:solidFill>
                  <a:srgbClr val="FAFD00"/>
                </a:solidFill>
              </a:rPr>
              <a:t> Jumping across sulci</a:t>
            </a:r>
          </a:p>
        </p:txBody>
      </p:sp>
      <p:pic>
        <p:nvPicPr>
          <p:cNvPr id="26629" name="Picture 6" descr="cor-for-thickness">
            <a:extLst>
              <a:ext uri="{FF2B5EF4-FFF2-40B4-BE49-F238E27FC236}">
                <a16:creationId xmlns:a16="http://schemas.microsoft.com/office/drawing/2014/main" id="{578E510D-4246-2582-8A55-05FF1A37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61534"/>
            <a:ext cx="4023078" cy="493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 28">
            <a:extLst>
              <a:ext uri="{FF2B5EF4-FFF2-40B4-BE49-F238E27FC236}">
                <a16:creationId xmlns:a16="http://schemas.microsoft.com/office/drawing/2014/main" id="{3E2679C1-0F7A-A0E0-4755-D7B726D5A351}"/>
              </a:ext>
            </a:extLst>
          </p:cNvPr>
          <p:cNvGrpSpPr>
            <a:grpSpLocks/>
          </p:cNvGrpSpPr>
          <p:nvPr/>
        </p:nvGrpSpPr>
        <p:grpSpPr bwMode="auto">
          <a:xfrm>
            <a:off x="969434" y="1446390"/>
            <a:ext cx="2575277" cy="2932289"/>
            <a:chOff x="792" y="755"/>
            <a:chExt cx="1825" cy="2078"/>
          </a:xfrm>
        </p:grpSpPr>
        <p:grpSp>
          <p:nvGrpSpPr>
            <p:cNvPr id="26632" name="Group 25">
              <a:extLst>
                <a:ext uri="{FF2B5EF4-FFF2-40B4-BE49-F238E27FC236}">
                  <a16:creationId xmlns:a16="http://schemas.microsoft.com/office/drawing/2014/main" id="{710E640B-C251-8BE8-CF4F-010BEED843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" y="1008"/>
              <a:ext cx="1825" cy="1825"/>
              <a:chOff x="4488" y="1680"/>
              <a:chExt cx="1825" cy="1825"/>
            </a:xfrm>
          </p:grpSpPr>
          <p:sp>
            <p:nvSpPr>
              <p:cNvPr id="26635" name="Oval 8">
                <a:extLst>
                  <a:ext uri="{FF2B5EF4-FFF2-40B4-BE49-F238E27FC236}">
                    <a16:creationId xmlns:a16="http://schemas.microsoft.com/office/drawing/2014/main" id="{775EBB2C-A58C-8AC7-9FF2-DA1143102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2136"/>
                <a:ext cx="912" cy="912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defTabSz="812810">
                  <a:spcBef>
                    <a:spcPct val="0"/>
                  </a:spcBef>
                  <a:buSzTx/>
                  <a:buNone/>
                </a:pPr>
                <a:endParaRPr lang="en-US" altLang="en-US" sz="1778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6636" name="Group 23">
                <a:extLst>
                  <a:ext uri="{FF2B5EF4-FFF2-40B4-BE49-F238E27FC236}">
                    <a16:creationId xmlns:a16="http://schemas.microsoft.com/office/drawing/2014/main" id="{93E18423-532B-51DB-0D31-8D53CDA5C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0" y="2472"/>
                <a:ext cx="240" cy="240"/>
                <a:chOff x="4104" y="3072"/>
                <a:chExt cx="240" cy="240"/>
              </a:xfrm>
            </p:grpSpPr>
            <p:sp>
              <p:nvSpPr>
                <p:cNvPr id="26638" name="Line 21">
                  <a:extLst>
                    <a:ext uri="{FF2B5EF4-FFF2-40B4-BE49-F238E27FC236}">
                      <a16:creationId xmlns:a16="http://schemas.microsoft.com/office/drawing/2014/main" id="{20EFBD5D-2709-EF1F-3E9F-5D924A217E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4" y="31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812810"/>
                  <a:endParaRPr lang="en-US" sz="1778">
                    <a:solidFill>
                      <a:srgbClr val="FFFFFF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6639" name="Line 22">
                  <a:extLst>
                    <a:ext uri="{FF2B5EF4-FFF2-40B4-BE49-F238E27FC236}">
                      <a16:creationId xmlns:a16="http://schemas.microsoft.com/office/drawing/2014/main" id="{E49C5799-8CEC-4E00-95F2-9DCB7B689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4104" y="31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812810"/>
                  <a:endParaRPr lang="en-US" sz="1778">
                    <a:solidFill>
                      <a:srgbClr val="FFFFFF"/>
                    </a:solidFill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26637" name="Oval 24">
                <a:extLst>
                  <a:ext uri="{FF2B5EF4-FFF2-40B4-BE49-F238E27FC236}">
                    <a16:creationId xmlns:a16="http://schemas.microsoft.com/office/drawing/2014/main" id="{DE675424-7E50-0990-CB41-1C4671936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1680"/>
                <a:ext cx="1825" cy="1825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defTabSz="812810">
                  <a:spcBef>
                    <a:spcPct val="0"/>
                  </a:spcBef>
                  <a:buSzTx/>
                  <a:buNone/>
                </a:pPr>
                <a:endParaRPr lang="en-US" altLang="en-US" sz="1778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633" name="Text Box 26">
              <a:extLst>
                <a:ext uri="{FF2B5EF4-FFF2-40B4-BE49-F238E27FC236}">
                  <a16:creationId xmlns:a16="http://schemas.microsoft.com/office/drawing/2014/main" id="{D6F0D495-2078-6316-F550-178E21447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0" y="1248"/>
              <a:ext cx="100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defTabSz="812810">
                <a:spcBef>
                  <a:spcPct val="0"/>
                </a:spcBef>
                <a:buSzTx/>
                <a:buNone/>
              </a:pPr>
              <a:r>
                <a:rPr lang="en-US" altLang="en-US" sz="1778">
                  <a:solidFill>
                    <a:srgbClr val="00FF00"/>
                  </a:solidFill>
                </a:rPr>
                <a:t>7mm FWHM</a:t>
              </a:r>
            </a:p>
          </p:txBody>
        </p:sp>
        <p:sp>
          <p:nvSpPr>
            <p:cNvPr id="26634" name="Text Box 27">
              <a:extLst>
                <a:ext uri="{FF2B5EF4-FFF2-40B4-BE49-F238E27FC236}">
                  <a16:creationId xmlns:a16="http://schemas.microsoft.com/office/drawing/2014/main" id="{E8BEF822-328A-08FB-F2FB-4F54FAA3C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" y="755"/>
              <a:ext cx="108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defTabSz="812810">
                <a:spcBef>
                  <a:spcPct val="0"/>
                </a:spcBef>
                <a:buSzTx/>
                <a:buNone/>
              </a:pPr>
              <a:r>
                <a:rPr lang="en-US" altLang="en-US" sz="1778">
                  <a:solidFill>
                    <a:srgbClr val="00FF00"/>
                  </a:solidFill>
                </a:rPr>
                <a:t>14mm FWHM</a:t>
              </a:r>
            </a:p>
          </p:txBody>
        </p:sp>
      </p:grpSp>
      <p:sp>
        <p:nvSpPr>
          <p:cNvPr id="26631" name="TextBox 14">
            <a:extLst>
              <a:ext uri="{FF2B5EF4-FFF2-40B4-BE49-F238E27FC236}">
                <a16:creationId xmlns:a16="http://schemas.microsoft.com/office/drawing/2014/main" id="{A3ECA32E-51B3-29C7-BABA-0D7CA206D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7" y="6158089"/>
            <a:ext cx="298480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812810">
              <a:spcBef>
                <a:spcPct val="0"/>
              </a:spcBef>
              <a:buSzTx/>
              <a:buNone/>
            </a:pPr>
            <a:r>
              <a:rPr lang="en-US" altLang="en-US" sz="1778">
                <a:solidFill>
                  <a:srgbClr val="FFFFFF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CFA90D50-C6E1-01B3-2097-C0FF96A2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-18256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 dirty="0">
                <a:solidFill>
                  <a:srgbClr val="FAFD00"/>
                </a:solidFill>
              </a:rPr>
              <a:t>Surface-based Smoothing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9AAE6D9-6A34-FEB1-0E26-CAC6888C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397" y="1524001"/>
            <a:ext cx="4432300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91440"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solidFill>
                  <a:srgbClr val="FAFD00"/>
                </a:solidFill>
              </a:rPr>
              <a:t> Smooth along the surface but not normal to it.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525E44D5-9D76-EDBD-1744-FF0CB6EA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227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5">
            <a:extLst>
              <a:ext uri="{FF2B5EF4-FFF2-40B4-BE49-F238E27FC236}">
                <a16:creationId xmlns:a16="http://schemas.microsoft.com/office/drawing/2014/main" id="{F6E4FDA7-0954-726B-111F-F5652DFA6D88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857500"/>
            <a:ext cx="336550" cy="377825"/>
            <a:chOff x="1292" y="1800"/>
            <a:chExt cx="212" cy="238"/>
          </a:xfrm>
        </p:grpSpPr>
        <p:sp>
          <p:nvSpPr>
            <p:cNvPr id="123915" name="Line 6">
              <a:extLst>
                <a:ext uri="{FF2B5EF4-FFF2-40B4-BE49-F238E27FC236}">
                  <a16:creationId xmlns:a16="http://schemas.microsoft.com/office/drawing/2014/main" id="{75AA478D-60BC-9444-07A9-31CD372F1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919"/>
              <a:ext cx="212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7">
              <a:extLst>
                <a:ext uri="{FF2B5EF4-FFF2-40B4-BE49-F238E27FC236}">
                  <a16:creationId xmlns:a16="http://schemas.microsoft.com/office/drawing/2014/main" id="{D89A2840-C527-1F8F-C76D-3EC6195D7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7" y="1799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10" name="Group 8">
            <a:extLst>
              <a:ext uri="{FF2B5EF4-FFF2-40B4-BE49-F238E27FC236}">
                <a16:creationId xmlns:a16="http://schemas.microsoft.com/office/drawing/2014/main" id="{1CC5ED52-0E6A-782B-DA99-3788178DB71C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2514600"/>
            <a:ext cx="334962" cy="377825"/>
            <a:chOff x="875" y="1584"/>
            <a:chExt cx="211" cy="238"/>
          </a:xfrm>
        </p:grpSpPr>
        <p:sp>
          <p:nvSpPr>
            <p:cNvPr id="123913" name="Line 9">
              <a:extLst>
                <a:ext uri="{FF2B5EF4-FFF2-40B4-BE49-F238E27FC236}">
                  <a16:creationId xmlns:a16="http://schemas.microsoft.com/office/drawing/2014/main" id="{E05F5FA3-70F5-C0CA-2763-98DF74568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703"/>
              <a:ext cx="211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>
              <a:extLst>
                <a:ext uri="{FF2B5EF4-FFF2-40B4-BE49-F238E27FC236}">
                  <a16:creationId xmlns:a16="http://schemas.microsoft.com/office/drawing/2014/main" id="{5D0A4096-54D5-9A2D-258C-0181677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" y="1583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3" name="Freeform 11">
            <a:extLst>
              <a:ext uri="{FF2B5EF4-FFF2-40B4-BE49-F238E27FC236}">
                <a16:creationId xmlns:a16="http://schemas.microsoft.com/office/drawing/2014/main" id="{16356834-A82C-439D-BE75-0AD2FFF8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2743200"/>
            <a:ext cx="1357313" cy="1987550"/>
          </a:xfrm>
          <a:custGeom>
            <a:avLst/>
            <a:gdLst>
              <a:gd name="T0" fmla="*/ 2147483647 w 21437"/>
              <a:gd name="T1" fmla="*/ 0 h 21261"/>
              <a:gd name="T2" fmla="*/ 2147483647 w 21437"/>
              <a:gd name="T3" fmla="*/ 2147483647 h 21261"/>
              <a:gd name="T4" fmla="*/ 2147483647 w 21437"/>
              <a:gd name="T5" fmla="*/ 2147483647 h 21261"/>
              <a:gd name="T6" fmla="*/ 2147483647 w 21437"/>
              <a:gd name="T7" fmla="*/ 2147483647 h 21261"/>
              <a:gd name="T8" fmla="*/ 2147483647 w 21437"/>
              <a:gd name="T9" fmla="*/ 2147483647 h 21261"/>
              <a:gd name="T10" fmla="*/ 2147483647 w 21437"/>
              <a:gd name="T11" fmla="*/ 2147483647 h 21261"/>
              <a:gd name="T12" fmla="*/ 2147483647 w 21437"/>
              <a:gd name="T13" fmla="*/ 2147483647 h 21261"/>
              <a:gd name="T14" fmla="*/ 2147483647 w 21437"/>
              <a:gd name="T15" fmla="*/ 2147483647 h 21261"/>
              <a:gd name="T16" fmla="*/ 2147483647 w 21437"/>
              <a:gd name="T17" fmla="*/ 2147483647 h 21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437" h="21261">
                <a:moveTo>
                  <a:pt x="10726" y="0"/>
                </a:moveTo>
                <a:cubicBezTo>
                  <a:pt x="10726" y="2785"/>
                  <a:pt x="10726" y="5570"/>
                  <a:pt x="9655" y="7336"/>
                </a:cubicBezTo>
                <a:cubicBezTo>
                  <a:pt x="8584" y="9102"/>
                  <a:pt x="5906" y="9102"/>
                  <a:pt x="4300" y="10596"/>
                </a:cubicBezTo>
                <a:cubicBezTo>
                  <a:pt x="2693" y="12091"/>
                  <a:pt x="194" y="14536"/>
                  <a:pt x="16" y="16302"/>
                </a:cubicBezTo>
                <a:cubicBezTo>
                  <a:pt x="-163" y="18068"/>
                  <a:pt x="1265" y="20785"/>
                  <a:pt x="3229" y="21192"/>
                </a:cubicBezTo>
                <a:cubicBezTo>
                  <a:pt x="5192" y="21600"/>
                  <a:pt x="9834" y="20106"/>
                  <a:pt x="11797" y="18747"/>
                </a:cubicBezTo>
                <a:cubicBezTo>
                  <a:pt x="13761" y="17389"/>
                  <a:pt x="13939" y="14808"/>
                  <a:pt x="15011" y="13042"/>
                </a:cubicBezTo>
                <a:cubicBezTo>
                  <a:pt x="16082" y="11275"/>
                  <a:pt x="17153" y="9781"/>
                  <a:pt x="18224" y="8151"/>
                </a:cubicBezTo>
                <a:cubicBezTo>
                  <a:pt x="19295" y="6521"/>
                  <a:pt x="20366" y="4891"/>
                  <a:pt x="21437" y="3260"/>
                </a:cubicBezTo>
              </a:path>
            </a:pathLst>
          </a:custGeom>
          <a:noFill/>
          <a:ln w="57240" cap="flat">
            <a:solidFill>
              <a:srgbClr val="04E3F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9B6CB-FA1F-FE39-30FC-7454CBA5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9E377FD9-300A-F5D7-EF67-4D2555C09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8898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Surface-based Summary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4BAC4E04-3418-793B-E509-5C8D7D14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144012"/>
            <a:ext cx="8001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Visualization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Separate cortical volume into thickness and surface area components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Folding-based intersubject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Smoothing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pic>
        <p:nvPicPr>
          <p:cNvPr id="128005" name="Picture 4">
            <a:extLst>
              <a:ext uri="{FF2B5EF4-FFF2-40B4-BE49-F238E27FC236}">
                <a16:creationId xmlns:a16="http://schemas.microsoft.com/office/drawing/2014/main" id="{11839BAB-53BF-F0EA-40DD-647D07C1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A9AB683D-C6B1-6B35-5A9E-6C8DFDDB4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</p:spTree>
    <p:extLst>
      <p:ext uri="{BB962C8B-B14F-4D97-AF65-F5344CB8AC3E}">
        <p14:creationId xmlns:p14="http://schemas.microsoft.com/office/powerpoint/2010/main" val="3392535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">
            <a:extLst>
              <a:ext uri="{FF2B5EF4-FFF2-40B4-BE49-F238E27FC236}">
                <a16:creationId xmlns:a16="http://schemas.microsoft.com/office/drawing/2014/main" id="{FC148E7B-082A-A82A-0928-2CFAB7DDB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Volume Analysis: Automatic Individualized Segmentation</a:t>
            </a: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9458B650-552E-83A6-079D-828BA7A29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</a:t>
            </a:r>
            <a:r>
              <a:rPr lang="en-US" altLang="en-US" dirty="0" err="1">
                <a:solidFill>
                  <a:srgbClr val="FFFF00"/>
                </a:solidFill>
                <a:latin typeface="Arial" panose="020B0604020202020204" pitchFamily="34" charset="0"/>
              </a:rPr>
              <a:t>etc</a:t>
            </a: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2C6374E6-462D-1C50-6392-242E68C71E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Volumetric Segmentation (aseg)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109570" name="Rectangle 4">
            <a:extLst>
              <a:ext uri="{FF2B5EF4-FFF2-40B4-BE49-F238E27FC236}">
                <a16:creationId xmlns:a16="http://schemas.microsoft.com/office/drawing/2014/main" id="{C5953EAC-9C88-1B75-B9A0-F7186E0F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grpSp>
        <p:nvGrpSpPr>
          <p:cNvPr id="109571" name="Group 5">
            <a:extLst>
              <a:ext uri="{FF2B5EF4-FFF2-40B4-BE49-F238E27FC236}">
                <a16:creationId xmlns:a16="http://schemas.microsoft.com/office/drawing/2014/main" id="{19E352A1-7856-7869-7AAE-E579869D599A}"/>
              </a:ext>
            </a:extLst>
          </p:cNvPr>
          <p:cNvGrpSpPr>
            <a:grpSpLocks/>
          </p:cNvGrpSpPr>
          <p:nvPr/>
        </p:nvGrpSpPr>
        <p:grpSpPr bwMode="auto">
          <a:xfrm>
            <a:off x="1090613" y="927100"/>
            <a:ext cx="6956425" cy="4443413"/>
            <a:chOff x="380" y="609"/>
            <a:chExt cx="4513" cy="2822"/>
          </a:xfrm>
        </p:grpSpPr>
        <p:pic>
          <p:nvPicPr>
            <p:cNvPr id="109573" name="Picture 6">
              <a:extLst>
                <a:ext uri="{FF2B5EF4-FFF2-40B4-BE49-F238E27FC236}">
                  <a16:creationId xmlns:a16="http://schemas.microsoft.com/office/drawing/2014/main" id="{2519403B-EAF6-2499-580A-C0775456A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200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4" name="Rectangle 7">
              <a:extLst>
                <a:ext uri="{FF2B5EF4-FFF2-40B4-BE49-F238E27FC236}">
                  <a16:creationId xmlns:a16="http://schemas.microsoft.com/office/drawing/2014/main" id="{DEAD74AD-059A-BC98-6192-5B8036837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2140"/>
              <a:ext cx="6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Caudate</a:t>
              </a:r>
            </a:p>
          </p:txBody>
        </p:sp>
        <p:sp>
          <p:nvSpPr>
            <p:cNvPr id="109575" name="Rectangle 8">
              <a:extLst>
                <a:ext uri="{FF2B5EF4-FFF2-40B4-BE49-F238E27FC236}">
                  <a16:creationId xmlns:a16="http://schemas.microsoft.com/office/drawing/2014/main" id="{50472874-6275-F4ED-A2AF-669C0B742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" y="2544"/>
              <a:ext cx="7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Pallidum</a:t>
              </a:r>
            </a:p>
          </p:txBody>
        </p:sp>
        <p:sp>
          <p:nvSpPr>
            <p:cNvPr id="109576" name="Rectangle 9">
              <a:extLst>
                <a:ext uri="{FF2B5EF4-FFF2-40B4-BE49-F238E27FC236}">
                  <a16:creationId xmlns:a16="http://schemas.microsoft.com/office/drawing/2014/main" id="{75C6FBA7-FC70-C66A-479D-C07B5CA42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35"/>
              <a:ext cx="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Putamen</a:t>
              </a:r>
            </a:p>
          </p:txBody>
        </p:sp>
        <p:sp>
          <p:nvSpPr>
            <p:cNvPr id="109577" name="Rectangle 10">
              <a:extLst>
                <a:ext uri="{FF2B5EF4-FFF2-40B4-BE49-F238E27FC236}">
                  <a16:creationId xmlns:a16="http://schemas.microsoft.com/office/drawing/2014/main" id="{8CC39A8C-7C48-C04E-E163-B2FADCB4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678"/>
              <a:ext cx="85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Amygdala</a:t>
              </a:r>
            </a:p>
          </p:txBody>
        </p:sp>
        <p:sp>
          <p:nvSpPr>
            <p:cNvPr id="109578" name="Rectangle 11">
              <a:extLst>
                <a:ext uri="{FF2B5EF4-FFF2-40B4-BE49-F238E27FC236}">
                  <a16:creationId xmlns:a16="http://schemas.microsoft.com/office/drawing/2014/main" id="{70F1DAD8-0842-B51D-38F6-028BBDF13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44"/>
              <a:ext cx="11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Hippocampus</a:t>
              </a:r>
            </a:p>
          </p:txBody>
        </p:sp>
        <p:sp>
          <p:nvSpPr>
            <p:cNvPr id="109579" name="Rectangle 12">
              <a:extLst>
                <a:ext uri="{FF2B5EF4-FFF2-40B4-BE49-F238E27FC236}">
                  <a16:creationId xmlns:a16="http://schemas.microsoft.com/office/drawing/2014/main" id="{DD7FA253-E9E7-C479-7B10-9047548FC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49"/>
              <a:ext cx="13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Lateral Ventricle</a:t>
              </a:r>
            </a:p>
          </p:txBody>
        </p:sp>
        <p:sp>
          <p:nvSpPr>
            <p:cNvPr id="109580" name="Rectangle 13">
              <a:extLst>
                <a:ext uri="{FF2B5EF4-FFF2-40B4-BE49-F238E27FC236}">
                  <a16:creationId xmlns:a16="http://schemas.microsoft.com/office/drawing/2014/main" id="{503B10F9-67F5-0B85-F4D7-A66736D80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562"/>
              <a:ext cx="8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Thalamus</a:t>
              </a:r>
            </a:p>
          </p:txBody>
        </p:sp>
        <p:sp>
          <p:nvSpPr>
            <p:cNvPr id="109581" name="Line 11">
              <a:extLst>
                <a:ext uri="{FF2B5EF4-FFF2-40B4-BE49-F238E27FC236}">
                  <a16:creationId xmlns:a16="http://schemas.microsoft.com/office/drawing/2014/main" id="{13972B52-9DDA-50F4-E64F-1E819B7F7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04"/>
              <a:ext cx="1243" cy="0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2" name="Line 12">
              <a:extLst>
                <a:ext uri="{FF2B5EF4-FFF2-40B4-BE49-F238E27FC236}">
                  <a16:creationId xmlns:a16="http://schemas.microsoft.com/office/drawing/2014/main" id="{8C08765F-A80F-9A02-BD5F-906CC7A78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" y="2299"/>
              <a:ext cx="907" cy="29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3" name="Line 13">
              <a:extLst>
                <a:ext uri="{FF2B5EF4-FFF2-40B4-BE49-F238E27FC236}">
                  <a16:creationId xmlns:a16="http://schemas.microsoft.com/office/drawing/2014/main" id="{E976E060-7CEA-3E32-4ECC-7FC8C5AC9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771"/>
              <a:ext cx="1195" cy="77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4" name="Line 14">
              <a:extLst>
                <a:ext uri="{FF2B5EF4-FFF2-40B4-BE49-F238E27FC236}">
                  <a16:creationId xmlns:a16="http://schemas.microsoft.com/office/drawing/2014/main" id="{9435BE22-72B0-324B-863D-EAC485E666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635"/>
              <a:ext cx="1147" cy="101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5" name="Line 15">
              <a:extLst>
                <a:ext uri="{FF2B5EF4-FFF2-40B4-BE49-F238E27FC236}">
                  <a16:creationId xmlns:a16="http://schemas.microsoft.com/office/drawing/2014/main" id="{929F89D8-7B52-0323-B5ED-638D92C68E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923"/>
              <a:ext cx="763" cy="19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6" name="Line 16">
              <a:extLst>
                <a:ext uri="{FF2B5EF4-FFF2-40B4-BE49-F238E27FC236}">
                  <a16:creationId xmlns:a16="http://schemas.microsoft.com/office/drawing/2014/main" id="{B8347CC9-3744-48D2-9FB2-B530F0D9D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27"/>
              <a:ext cx="1003" cy="5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7" name="Line 17">
              <a:extLst>
                <a:ext uri="{FF2B5EF4-FFF2-40B4-BE49-F238E27FC236}">
                  <a16:creationId xmlns:a16="http://schemas.microsoft.com/office/drawing/2014/main" id="{89F9F407-69F3-7624-2868-9F1104DFB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5" y="1152"/>
              <a:ext cx="917" cy="114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8" name="Rectangle 21">
              <a:extLst>
                <a:ext uri="{FF2B5EF4-FFF2-40B4-BE49-F238E27FC236}">
                  <a16:creationId xmlns:a16="http://schemas.microsoft.com/office/drawing/2014/main" id="{C0DFC83B-6D10-75CE-BFEC-0E1CC77A4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50"/>
              <a:ext cx="108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White Matter</a:t>
              </a:r>
            </a:p>
          </p:txBody>
        </p:sp>
        <p:sp>
          <p:nvSpPr>
            <p:cNvPr id="109589" name="Rectangle 22">
              <a:extLst>
                <a:ext uri="{FF2B5EF4-FFF2-40B4-BE49-F238E27FC236}">
                  <a16:creationId xmlns:a16="http://schemas.microsoft.com/office/drawing/2014/main" id="{3C71E978-9435-817C-255E-218FD901C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609"/>
              <a:ext cx="57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Cortex</a:t>
              </a:r>
            </a:p>
          </p:txBody>
        </p:sp>
        <p:sp>
          <p:nvSpPr>
            <p:cNvPr id="109590" name="Line 20">
              <a:extLst>
                <a:ext uri="{FF2B5EF4-FFF2-40B4-BE49-F238E27FC236}">
                  <a16:creationId xmlns:a16="http://schemas.microsoft.com/office/drawing/2014/main" id="{553F9E7E-E467-9143-5995-B5EDAF0BA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1248"/>
              <a:ext cx="571" cy="90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1" name="Line 21">
              <a:extLst>
                <a:ext uri="{FF2B5EF4-FFF2-40B4-BE49-F238E27FC236}">
                  <a16:creationId xmlns:a16="http://schemas.microsoft.com/office/drawing/2014/main" id="{03940599-9B99-E49A-7A48-E55EF7CE24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9" y="912"/>
              <a:ext cx="200" cy="715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572" name="TextBox 1">
            <a:extLst>
              <a:ext uri="{FF2B5EF4-FFF2-40B4-BE49-F238E27FC236}">
                <a16:creationId xmlns:a16="http://schemas.microsoft.com/office/drawing/2014/main" id="{DC1718B7-15A3-4EF8-C8B9-4C06824F2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55" y="5978149"/>
            <a:ext cx="4671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Not Shown: Nucleus Accumbens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1">
            <a:extLst>
              <a:ext uri="{FF2B5EF4-FFF2-40B4-BE49-F238E27FC236}">
                <a16:creationId xmlns:a16="http://schemas.microsoft.com/office/drawing/2014/main" id="{0BC7FF26-AFC8-807A-9AF8-90FE7187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AD46398A-1BE9-3E0E-5CC3-19CACCC0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1575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3">
            <a:extLst>
              <a:ext uri="{FF2B5EF4-FFF2-40B4-BE49-F238E27FC236}">
                <a16:creationId xmlns:a16="http://schemas.microsoft.com/office/drawing/2014/main" id="{978AF617-EFAE-AA78-6D83-533E1140B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  <p:sp>
        <p:nvSpPr>
          <p:cNvPr id="111621" name="TextBox 1">
            <a:extLst>
              <a:ext uri="{FF2B5EF4-FFF2-40B4-BE49-F238E27FC236}">
                <a16:creationId xmlns:a16="http://schemas.microsoft.com/office/drawing/2014/main" id="{41575293-2575-5F3D-65D9-0201201C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1171575"/>
            <a:ext cx="290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Lateral Ventricular Volume (Percent of Brain)</a:t>
            </a:r>
          </a:p>
        </p:txBody>
      </p:sp>
      <p:sp>
        <p:nvSpPr>
          <p:cNvPr id="111622" name="TextBox 2">
            <a:extLst>
              <a:ext uri="{FF2B5EF4-FFF2-40B4-BE49-F238E27FC236}">
                <a16:creationId xmlns:a16="http://schemas.microsoft.com/office/drawing/2014/main" id="{37F9EA6C-49B3-F405-6D62-ACA4F258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3281363"/>
            <a:ext cx="234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70C0"/>
                </a:solidFill>
              </a:rPr>
              <a:t>Healthy</a:t>
            </a:r>
            <a:r>
              <a:rPr lang="en-US" altLang="en-US"/>
              <a:t> </a:t>
            </a:r>
          </a:p>
          <a:p>
            <a:r>
              <a:rPr lang="en-US" altLang="en-US">
                <a:solidFill>
                  <a:srgbClr val="00B0F0"/>
                </a:solidFill>
              </a:rPr>
              <a:t>Did NOT convert</a:t>
            </a:r>
          </a:p>
          <a:p>
            <a:r>
              <a:rPr lang="en-US" altLang="en-US">
                <a:solidFill>
                  <a:srgbClr val="FFFF00"/>
                </a:solidFill>
              </a:rPr>
              <a:t>Did convert</a:t>
            </a:r>
          </a:p>
          <a:p>
            <a:r>
              <a:rPr lang="en-US" altLang="en-US">
                <a:solidFill>
                  <a:srgbClr val="C00000"/>
                </a:solidFill>
              </a:rPr>
              <a:t>Probable 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B23F-387B-F911-31B8-1868BE90A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858000" cy="690563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Other Stuff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44B84-BA8A-15FB-2444-0246336CE543}"/>
              </a:ext>
            </a:extLst>
          </p:cNvPr>
          <p:cNvSpPr txBox="1"/>
          <p:nvPr/>
        </p:nvSpPr>
        <p:spPr>
          <a:xfrm>
            <a:off x="190500" y="79751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Longitudinal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fMRI Analysis (FS-FAST)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PET Analysis (PETsurfer)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Diffusion Analysis (TRACULA)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Non-linear volume registration (SynthMorph)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Skull Stripping (</a:t>
            </a:r>
            <a:r>
              <a:rPr lang="en-US" dirty="0" err="1">
                <a:solidFill>
                  <a:srgbClr val="FFFF00"/>
                </a:solidFill>
              </a:rPr>
              <a:t>SynthStrip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Segmentations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Hippocampal and </a:t>
            </a:r>
            <a:r>
              <a:rPr lang="en-US" dirty="0" err="1">
                <a:solidFill>
                  <a:srgbClr val="FFFF00"/>
                </a:solidFill>
              </a:rPr>
              <a:t>Amygdalar</a:t>
            </a:r>
            <a:r>
              <a:rPr lang="en-US" dirty="0">
                <a:solidFill>
                  <a:srgbClr val="FFFF00"/>
                </a:solidFill>
              </a:rPr>
              <a:t> subfields (segmentHA_T1.sh)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Thalamic Nuclei (segmentThalamicNuclei.sh)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Subcortical limbic (</a:t>
            </a:r>
            <a:r>
              <a:rPr lang="en-US" dirty="0" err="1">
                <a:solidFill>
                  <a:srgbClr val="FFFF00"/>
                </a:solidFill>
              </a:rPr>
              <a:t>mri</a:t>
            </a:r>
            <a:r>
              <a:rPr lang="en-US" dirty="0">
                <a:solidFill>
                  <a:srgbClr val="FFFF00"/>
                </a:solidFill>
              </a:rPr>
              <a:t>_ </a:t>
            </a:r>
            <a:r>
              <a:rPr lang="en-US" dirty="0" err="1">
                <a:solidFill>
                  <a:srgbClr val="FFFF00"/>
                </a:solidFill>
              </a:rPr>
              <a:t>sclimbic_seg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Pineal and Pituitary (</a:t>
            </a:r>
            <a:r>
              <a:rPr lang="en-US" dirty="0" err="1">
                <a:solidFill>
                  <a:srgbClr val="FFFF00"/>
                </a:solidFill>
              </a:rPr>
              <a:t>mri_pglands_seg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Claustrum (</a:t>
            </a:r>
            <a:r>
              <a:rPr lang="en-US" dirty="0" err="1">
                <a:solidFill>
                  <a:srgbClr val="FFFF00"/>
                </a:solidFill>
              </a:rPr>
              <a:t>mri_claustrum_seg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Arousal Nuclei (</a:t>
            </a:r>
            <a:r>
              <a:rPr lang="en-US" dirty="0" err="1">
                <a:solidFill>
                  <a:srgbClr val="FFFF00"/>
                </a:solidFill>
              </a:rPr>
              <a:t>AANsegment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Brainstem (segmentBS.sh)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3</a:t>
            </a:r>
            <a:r>
              <a:rPr lang="en-US" baseline="30000" dirty="0">
                <a:solidFill>
                  <a:srgbClr val="FFFF00"/>
                </a:solidFill>
              </a:rPr>
              <a:t>rd</a:t>
            </a:r>
            <a:r>
              <a:rPr lang="en-US" dirty="0">
                <a:solidFill>
                  <a:srgbClr val="FFFF00"/>
                </a:solidFill>
              </a:rPr>
              <a:t> Party: MNE for EEG and MEG analysis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7" name="Rectangle 4302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9" name="Rectangle 4302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31" name="Group 43030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43021" name="Oval 43020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37" name="Oval 43036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3" name="Oval 43022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4" name="Oval 43023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43025" name="Oval 43024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6" name="Oval 43025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43028" name="Rectangle 4302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2474C53D-CD37-B6C4-D81D-E303A66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331" y="312072"/>
            <a:ext cx="6079999" cy="80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FreeSurfer Usage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753BA7EB-C71F-45B9-8C34-376AF1E6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85" y="4774631"/>
            <a:ext cx="4328512" cy="4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  <a:latin typeface="+mn-lt"/>
                <a:ea typeface="+mn-ea"/>
              </a:rPr>
              <a:t>Total # licenses distributed as of June 9, 2023</a:t>
            </a:r>
          </a:p>
        </p:txBody>
      </p:sp>
      <p:sp>
        <p:nvSpPr>
          <p:cNvPr id="43030" name="Rectangle 4302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32" name="Group 4303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3033" name="Straight Connector 4303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4" name="Straight Connector 4303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5" name="Straight Connector 4303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6" name="Straight Connector 4303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38" name="Group 430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3039" name="Straight Connector 430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0" name="Straight Connector 430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1" name="Straight Connector 430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2" name="Straight Connector 430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D9F1DC-FDA0-3892-9940-1E4B68C1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959" r="9167" b="4471"/>
          <a:stretch/>
        </p:blipFill>
        <p:spPr bwMode="auto">
          <a:xfrm>
            <a:off x="525094" y="1978888"/>
            <a:ext cx="3998174" cy="26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44" name="Group 43043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5" y="2954577"/>
            <a:ext cx="304800" cy="322326"/>
            <a:chOff x="215328" y="-46937"/>
            <a:chExt cx="304800" cy="2773841"/>
          </a:xfrm>
        </p:grpSpPr>
        <p:cxnSp>
          <p:nvCxnSpPr>
            <p:cNvPr id="43045" name="Straight Connector 43044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6" name="Straight Connector 43045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7" name="Straight Connector 43046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8" name="Straight Connector 43047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5754B9-F4BB-117A-5A02-79B24ADF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77500"/>
              </p:ext>
            </p:extLst>
          </p:nvPr>
        </p:nvGraphicFramePr>
        <p:xfrm>
          <a:off x="4820644" y="1978888"/>
          <a:ext cx="3685272" cy="3574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0674">
                  <a:extLst>
                    <a:ext uri="{9D8B030D-6E8A-4147-A177-3AD203B41FA5}">
                      <a16:colId xmlns:a16="http://schemas.microsoft.com/office/drawing/2014/main" val="3990644294"/>
                    </a:ext>
                  </a:extLst>
                </a:gridCol>
                <a:gridCol w="1125663">
                  <a:extLst>
                    <a:ext uri="{9D8B030D-6E8A-4147-A177-3AD203B41FA5}">
                      <a16:colId xmlns:a16="http://schemas.microsoft.com/office/drawing/2014/main" val="266691953"/>
                    </a:ext>
                  </a:extLst>
                </a:gridCol>
                <a:gridCol w="538935">
                  <a:extLst>
                    <a:ext uri="{9D8B030D-6E8A-4147-A177-3AD203B41FA5}">
                      <a16:colId xmlns:a16="http://schemas.microsoft.com/office/drawing/2014/main" val="1393512088"/>
                    </a:ext>
                  </a:extLst>
                </a:gridCol>
              </a:tblGrid>
              <a:tr h="1091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Table 1: Metrics of FreeSurfer Impact and Significance  (Oct 2024) and Change Since 2020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Change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75468621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Core FreeSurfer Publications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Total = 51,251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509741483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Reconstruction I [4]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11668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+65%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63621754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Reconstruction II [5]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6975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+45%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92617895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Surface-based Registration [6]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3505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+40%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45470815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Thickness [7]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6498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+54%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262902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Automatic Volume Segmentation [8]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9429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72732759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Automatic Surface Segmentation [9]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4710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+57%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77464028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“FreeSurfer” Paper Fischl 2012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8466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+230%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92510430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Major Brain Imaging Projects that use FreeSurfer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10474478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Alzheimer's Disease Neuroimaging Initiative (ADNI)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&gt;5000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60547329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Framingham Heart Study (FHS)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1832494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– Young Adult (HCP-YA)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1200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5659605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--  Aging  (HCP-A)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&gt;1500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4097696043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– Children (HCP-C)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&gt;1350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82277503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Superstruct Project (Dr. Randy Buckner)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1570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1392979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Open Access Series of Imaging Studies (OASIS)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416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11635638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Enhanced NeuroImaging Genetics Meta Analysis (ENIGMA)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&gt;50,000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20253170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UK Bio Bank (United Kingdom)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~100,000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875219832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Rotterdam Study (PI: Dr. Arfan Ikram)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12,000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2581490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Adolescent Brain and Cognitive Development (ABCD)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7860048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FreeSurfer Usage Statistics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03129954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Total number of licenses distributed since 2000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76,191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3578184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Average number of licenses per year since 2011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4757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5976841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Posts to FreeSurfer mailing list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~1500/year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66412449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Some Disorders/Diseases studied with FreeSurfer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Citations (Approx)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52465131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Alzheimer’s Disease (AD) [10-14]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3785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+71%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24463393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Parkinson’s Disease [15-18]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1334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+95%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3976135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Huntington’s Disease [19-22]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769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+39%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9256870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Schizophrenia [23-27]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3170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+62%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77753553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Major Depressive Disorder (MDD) [28-31]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2232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+78%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622634081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Multiple Sclerosis (MS) [32-35]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1892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 dirty="0">
                          <a:effectLst/>
                        </a:rPr>
                        <a:t>+63%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395623438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3D7450ED-92A8-F1D4-295D-988FF630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82" y="1476218"/>
            <a:ext cx="4243675" cy="4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2800" dirty="0">
                <a:solidFill>
                  <a:srgbClr val="FFFF00"/>
                </a:solidFill>
                <a:latin typeface="+mn-lt"/>
                <a:ea typeface="+mn-ea"/>
              </a:rPr>
              <a:t>Licenses (free): 90,000 total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46977B0-8E0D-A157-6311-18053A8F3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299" y="1447800"/>
            <a:ext cx="3113958" cy="4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2800" dirty="0">
                <a:solidFill>
                  <a:srgbClr val="FFFF00"/>
                </a:solidFill>
                <a:latin typeface="+mn-lt"/>
                <a:ea typeface="+mn-ea"/>
              </a:rPr>
              <a:t>Citations: ~50,000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DAF8A-361A-7463-E287-2BC3C58CB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1FAE731D-5CBE-BF17-F1E9-08F2CAD5D334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and Surface-based Analysis</a:t>
            </a:r>
          </a:p>
        </p:txBody>
      </p:sp>
    </p:spTree>
    <p:extLst>
      <p:ext uri="{BB962C8B-B14F-4D97-AF65-F5344CB8AC3E}">
        <p14:creationId xmlns:p14="http://schemas.microsoft.com/office/powerpoint/2010/main" val="1202198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240DB1FA-74BA-7244-AB39-D27F45B4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F658BEB0-7B2C-B9BE-7408-29710571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66800"/>
            <a:ext cx="8001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Cortical extraction and labeling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Subcortical Segmentation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Fully automated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600" dirty="0"/>
          </a:p>
        </p:txBody>
      </p:sp>
      <p:pic>
        <p:nvPicPr>
          <p:cNvPr id="128004" name="Picture 3">
            <a:extLst>
              <a:ext uri="{FF2B5EF4-FFF2-40B4-BE49-F238E27FC236}">
                <a16:creationId xmlns:a16="http://schemas.microsoft.com/office/drawing/2014/main" id="{9ADAB30A-2662-69C0-C1D2-7FB23563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927600"/>
            <a:ext cx="3063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4">
            <a:extLst>
              <a:ext uri="{FF2B5EF4-FFF2-40B4-BE49-F238E27FC236}">
                <a16:creationId xmlns:a16="http://schemas.microsoft.com/office/drawing/2014/main" id="{D8A7073E-0BEF-825B-DACC-A26F708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0F8E02F3-8587-EDFD-3EA6-16D25011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  <p:sp>
        <p:nvSpPr>
          <p:cNvPr id="128007" name="TextBox 7">
            <a:extLst>
              <a:ext uri="{FF2B5EF4-FFF2-40B4-BE49-F238E27FC236}">
                <a16:creationId xmlns:a16="http://schemas.microsoft.com/office/drawing/2014/main" id="{81B1E053-5C11-905C-2D78-AF4613AA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Be Happy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E2FB-F285-17C4-566D-ACCDA1F86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0A3C-66FD-1ADF-C3EA-DD8DC4C7B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836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CD8BE-47A3-ED92-FF7B-59576BA6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EDFF1CDA-C662-FB9E-520E-50E15E28CB97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25525" cy="792163"/>
            <a:chOff x="2205" y="1914"/>
            <a:chExt cx="646" cy="499"/>
          </a:xfrm>
        </p:grpSpPr>
        <p:grpSp>
          <p:nvGrpSpPr>
            <p:cNvPr id="41056" name="Group 3">
              <a:extLst>
                <a:ext uri="{FF2B5EF4-FFF2-40B4-BE49-F238E27FC236}">
                  <a16:creationId xmlns:a16="http://schemas.microsoft.com/office/drawing/2014/main" id="{E1C53528-13D8-E4D6-CD77-8A5615BB7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6" cy="499"/>
              <a:chOff x="2205" y="1914"/>
              <a:chExt cx="646" cy="499"/>
            </a:xfrm>
          </p:grpSpPr>
          <p:pic>
            <p:nvPicPr>
              <p:cNvPr id="41067" name="Picture 4">
                <a:extLst>
                  <a:ext uri="{FF2B5EF4-FFF2-40B4-BE49-F238E27FC236}">
                    <a16:creationId xmlns:a16="http://schemas.microsoft.com/office/drawing/2014/main" id="{296697FA-CB92-909D-B725-C3A02CE5B1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9091" r="19522" b="50912"/>
              <a:stretch>
                <a:fillRect/>
              </a:stretch>
            </p:blipFill>
            <p:spPr bwMode="auto">
              <a:xfrm>
                <a:off x="2205" y="1914"/>
                <a:ext cx="646" cy="499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000" t="9091" r="19522" b="50912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068" name="Line 5">
                <a:extLst>
                  <a:ext uri="{FF2B5EF4-FFF2-40B4-BE49-F238E27FC236}">
                    <a16:creationId xmlns:a16="http://schemas.microsoft.com/office/drawing/2014/main" id="{94D3DA0C-57F2-59D1-389F-5C24AE6A9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38" y="2243"/>
                <a:ext cx="102" cy="4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9" name="Line 6">
                <a:extLst>
                  <a:ext uri="{FF2B5EF4-FFF2-40B4-BE49-F238E27FC236}">
                    <a16:creationId xmlns:a16="http://schemas.microsoft.com/office/drawing/2014/main" id="{407EDBE4-CF37-E62E-BF5F-12FB46737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019"/>
                <a:ext cx="62" cy="10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">
                <a:extLst>
                  <a:ext uri="{FF2B5EF4-FFF2-40B4-BE49-F238E27FC236}">
                    <a16:creationId xmlns:a16="http://schemas.microsoft.com/office/drawing/2014/main" id="{D5B2DD20-5A9C-69C0-FB51-6A1CE97E5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140"/>
                <a:ext cx="102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8">
                <a:extLst>
                  <a:ext uri="{FF2B5EF4-FFF2-40B4-BE49-F238E27FC236}">
                    <a16:creationId xmlns:a16="http://schemas.microsoft.com/office/drawing/2014/main" id="{B9EFB903-A334-BE68-163A-F4B61AFF6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9" y="2191"/>
                <a:ext cx="100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9">
                <a:extLst>
                  <a:ext uri="{FF2B5EF4-FFF2-40B4-BE49-F238E27FC236}">
                    <a16:creationId xmlns:a16="http://schemas.microsoft.com/office/drawing/2014/main" id="{A1E872B5-F8D8-5D02-9ABD-DF0536B8A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9" y="1983"/>
                <a:ext cx="6" cy="12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Line 10">
                <a:extLst>
                  <a:ext uri="{FF2B5EF4-FFF2-40B4-BE49-F238E27FC236}">
                    <a16:creationId xmlns:a16="http://schemas.microsoft.com/office/drawing/2014/main" id="{5C433F8B-086C-699D-7FB1-114597CD8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2"/>
                <a:ext cx="90" cy="12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Line 11">
                <a:extLst>
                  <a:ext uri="{FF2B5EF4-FFF2-40B4-BE49-F238E27FC236}">
                    <a16:creationId xmlns:a16="http://schemas.microsoft.com/office/drawing/2014/main" id="{0E6C1E7F-116D-3D52-5F62-283508842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1"/>
                <a:ext cx="169" cy="6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Line 12">
                <a:extLst>
                  <a:ext uri="{FF2B5EF4-FFF2-40B4-BE49-F238E27FC236}">
                    <a16:creationId xmlns:a16="http://schemas.microsoft.com/office/drawing/2014/main" id="{B68FFF28-95BD-EEEB-DA2B-9F1BB135C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6" cy="4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13">
                <a:extLst>
                  <a:ext uri="{FF2B5EF4-FFF2-40B4-BE49-F238E27FC236}">
                    <a16:creationId xmlns:a16="http://schemas.microsoft.com/office/drawing/2014/main" id="{5C5ECB72-1B5E-5911-6DB7-A9318F2C7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27" cy="1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14">
                <a:extLst>
                  <a:ext uri="{FF2B5EF4-FFF2-40B4-BE49-F238E27FC236}">
                    <a16:creationId xmlns:a16="http://schemas.microsoft.com/office/drawing/2014/main" id="{64693D24-5C9B-E117-D4AC-247381579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5"/>
                <a:ext cx="169" cy="5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7" name="Oval 15">
              <a:extLst>
                <a:ext uri="{FF2B5EF4-FFF2-40B4-BE49-F238E27FC236}">
                  <a16:creationId xmlns:a16="http://schemas.microsoft.com/office/drawing/2014/main" id="{8461F9B2-E88A-3B33-E908-F4C97E134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8" name="Oval 16">
              <a:extLst>
                <a:ext uri="{FF2B5EF4-FFF2-40B4-BE49-F238E27FC236}">
                  <a16:creationId xmlns:a16="http://schemas.microsoft.com/office/drawing/2014/main" id="{77D1A8AD-FBD4-5A83-F696-9D9BEC27A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1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9" name="Oval 17">
              <a:extLst>
                <a:ext uri="{FF2B5EF4-FFF2-40B4-BE49-F238E27FC236}">
                  <a16:creationId xmlns:a16="http://schemas.microsoft.com/office/drawing/2014/main" id="{C1E58CB4-52A0-CF54-8174-0BA31BC9D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2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0" name="Oval 18">
              <a:extLst>
                <a:ext uri="{FF2B5EF4-FFF2-40B4-BE49-F238E27FC236}">
                  <a16:creationId xmlns:a16="http://schemas.microsoft.com/office/drawing/2014/main" id="{349B5DBE-2771-ECC2-9424-DD3CDCF58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2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1" name="Oval 19">
              <a:extLst>
                <a:ext uri="{FF2B5EF4-FFF2-40B4-BE49-F238E27FC236}">
                  <a16:creationId xmlns:a16="http://schemas.microsoft.com/office/drawing/2014/main" id="{EB1F4CF7-A7B5-414D-6ABC-1F474E0EB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2" name="Oval 20">
              <a:extLst>
                <a:ext uri="{FF2B5EF4-FFF2-40B4-BE49-F238E27FC236}">
                  <a16:creationId xmlns:a16="http://schemas.microsoft.com/office/drawing/2014/main" id="{083AC2B8-66A1-7692-412D-D36C297F6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3" name="Oval 21">
              <a:extLst>
                <a:ext uri="{FF2B5EF4-FFF2-40B4-BE49-F238E27FC236}">
                  <a16:creationId xmlns:a16="http://schemas.microsoft.com/office/drawing/2014/main" id="{2EACDB63-647E-FEE9-74D8-4F813C157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4" name="Oval 22">
              <a:extLst>
                <a:ext uri="{FF2B5EF4-FFF2-40B4-BE49-F238E27FC236}">
                  <a16:creationId xmlns:a16="http://schemas.microsoft.com/office/drawing/2014/main" id="{256A380B-12CD-58E3-86A5-04B0A6246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3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5" name="Oval 23">
              <a:extLst>
                <a:ext uri="{FF2B5EF4-FFF2-40B4-BE49-F238E27FC236}">
                  <a16:creationId xmlns:a16="http://schemas.microsoft.com/office/drawing/2014/main" id="{A1885D66-0341-0859-F8D5-E58B6821E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6" name="Oval 24">
              <a:extLst>
                <a:ext uri="{FF2B5EF4-FFF2-40B4-BE49-F238E27FC236}">
                  <a16:creationId xmlns:a16="http://schemas.microsoft.com/office/drawing/2014/main" id="{8889DF1B-405A-4BEC-9BC1-AF7DAA6A8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3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3" name="Picture 25">
            <a:extLst>
              <a:ext uri="{FF2B5EF4-FFF2-40B4-BE49-F238E27FC236}">
                <a16:creationId xmlns:a16="http://schemas.microsoft.com/office/drawing/2014/main" id="{346E7522-E5FE-19E4-E850-E6DFBA06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6272" r="25806" b="29010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755" t="16272" r="25806" b="29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4" name="Group 26">
            <a:extLst>
              <a:ext uri="{FF2B5EF4-FFF2-40B4-BE49-F238E27FC236}">
                <a16:creationId xmlns:a16="http://schemas.microsoft.com/office/drawing/2014/main" id="{F4F61609-EB3F-FD7B-0C38-FC6A4F750668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3663" cy="933450"/>
            <a:chOff x="1458" y="1185"/>
            <a:chExt cx="859" cy="588"/>
          </a:xfrm>
        </p:grpSpPr>
        <p:pic>
          <p:nvPicPr>
            <p:cNvPr id="41054" name="Picture 27">
              <a:extLst>
                <a:ext uri="{FF2B5EF4-FFF2-40B4-BE49-F238E27FC236}">
                  <a16:creationId xmlns:a16="http://schemas.microsoft.com/office/drawing/2014/main" id="{E4BE81EA-4EFD-A724-4C0C-7EA9048A1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7" r="17110" b="26706"/>
            <a:stretch>
              <a:fillRect/>
            </a:stretch>
          </p:blipFill>
          <p:spPr bwMode="auto">
            <a:xfrm>
              <a:off x="1458" y="1185"/>
              <a:ext cx="859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788" t="28777" r="17110" b="267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5" name="Rectangle 28">
              <a:extLst>
                <a:ext uri="{FF2B5EF4-FFF2-40B4-BE49-F238E27FC236}">
                  <a16:creationId xmlns:a16="http://schemas.microsoft.com/office/drawing/2014/main" id="{08E89BAE-07D3-4682-E61E-63FCB8E69A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3" cy="139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5" name="Picture 29">
            <a:extLst>
              <a:ext uri="{FF2B5EF4-FFF2-40B4-BE49-F238E27FC236}">
                <a16:creationId xmlns:a16="http://schemas.microsoft.com/office/drawing/2014/main" id="{6D0739E4-89BF-FD04-41FF-EE8ADA31C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9306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9306" r="3943" b="148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30">
            <a:extLst>
              <a:ext uri="{FF2B5EF4-FFF2-40B4-BE49-F238E27FC236}">
                <a16:creationId xmlns:a16="http://schemas.microsoft.com/office/drawing/2014/main" id="{DA09AF87-70BC-027D-8F98-FA318AE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31">
            <a:extLst>
              <a:ext uri="{FF2B5EF4-FFF2-40B4-BE49-F238E27FC236}">
                <a16:creationId xmlns:a16="http://schemas.microsoft.com/office/drawing/2014/main" id="{088DBDD7-261C-5BEC-49ED-33AF8ABE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32">
            <a:extLst>
              <a:ext uri="{FF2B5EF4-FFF2-40B4-BE49-F238E27FC236}">
                <a16:creationId xmlns:a16="http://schemas.microsoft.com/office/drawing/2014/main" id="{63C9DFA5-D095-16DD-C385-5A3FA417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33">
            <a:extLst>
              <a:ext uri="{FF2B5EF4-FFF2-40B4-BE49-F238E27FC236}">
                <a16:creationId xmlns:a16="http://schemas.microsoft.com/office/drawing/2014/main" id="{AF37F93A-8D75-DAA6-7721-018553F7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86" r="13104" b="13579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86" r="13104" b="135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34">
            <a:extLst>
              <a:ext uri="{FF2B5EF4-FFF2-40B4-BE49-F238E27FC236}">
                <a16:creationId xmlns:a16="http://schemas.microsoft.com/office/drawing/2014/main" id="{EF0201DB-65D8-78CC-A474-DFC6E1B9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5758" r="3949" b="23622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5758" r="3949" b="23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1" name="Picture 35">
            <a:extLst>
              <a:ext uri="{FF2B5EF4-FFF2-40B4-BE49-F238E27FC236}">
                <a16:creationId xmlns:a16="http://schemas.microsoft.com/office/drawing/2014/main" id="{CB83847C-33C0-EA43-7F49-F3CEAFCD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7491" r="7414" b="1897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56" t="17491" r="7414" b="1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36">
            <a:extLst>
              <a:ext uri="{FF2B5EF4-FFF2-40B4-BE49-F238E27FC236}">
                <a16:creationId xmlns:a16="http://schemas.microsoft.com/office/drawing/2014/main" id="{9FE84969-52C3-0AE1-5745-15B50156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6321" r="21599" b="29099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0" t="16321" r="21599" b="29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Line 37">
            <a:extLst>
              <a:ext uri="{FF2B5EF4-FFF2-40B4-BE49-F238E27FC236}">
                <a16:creationId xmlns:a16="http://schemas.microsoft.com/office/drawing/2014/main" id="{F7E96530-1D72-11B2-A91B-181982EE02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1673225"/>
            <a:ext cx="382588" cy="642938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4" name="Group 38">
            <a:extLst>
              <a:ext uri="{FF2B5EF4-FFF2-40B4-BE49-F238E27FC236}">
                <a16:creationId xmlns:a16="http://schemas.microsoft.com/office/drawing/2014/main" id="{6AC3AB11-104A-8DD9-113E-34E0A54AE6CD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4250" cy="525463"/>
            <a:chOff x="4616" y="1314"/>
            <a:chExt cx="620" cy="331"/>
          </a:xfrm>
        </p:grpSpPr>
        <p:sp>
          <p:nvSpPr>
            <p:cNvPr id="41052" name="Oval 39">
              <a:extLst>
                <a:ext uri="{FF2B5EF4-FFF2-40B4-BE49-F238E27FC236}">
                  <a16:creationId xmlns:a16="http://schemas.microsoft.com/office/drawing/2014/main" id="{46A0A6BC-A34C-5E32-EC55-B9CA0F1D6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0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3" name="Rectangle 40">
              <a:extLst>
                <a:ext uri="{FF2B5EF4-FFF2-40B4-BE49-F238E27FC236}">
                  <a16:creationId xmlns:a16="http://schemas.microsoft.com/office/drawing/2014/main" id="{B1F25FD6-0E5F-C158-FB85-D7850DA1A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386"/>
              <a:ext cx="5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40975" name="Group 41">
            <a:extLst>
              <a:ext uri="{FF2B5EF4-FFF2-40B4-BE49-F238E27FC236}">
                <a16:creationId xmlns:a16="http://schemas.microsoft.com/office/drawing/2014/main" id="{7FEFCF0C-476D-A164-8187-9D28554C4EF9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28675" cy="449262"/>
            <a:chOff x="822" y="1653"/>
            <a:chExt cx="522" cy="283"/>
          </a:xfrm>
        </p:grpSpPr>
        <p:sp>
          <p:nvSpPr>
            <p:cNvPr id="41050" name="Oval 42">
              <a:extLst>
                <a:ext uri="{FF2B5EF4-FFF2-40B4-BE49-F238E27FC236}">
                  <a16:creationId xmlns:a16="http://schemas.microsoft.com/office/drawing/2014/main" id="{39AD8419-79E3-FE85-3341-449C4D2B3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2" cy="283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1" name="Rectangle 43">
              <a:extLst>
                <a:ext uri="{FF2B5EF4-FFF2-40B4-BE49-F238E27FC236}">
                  <a16:creationId xmlns:a16="http://schemas.microsoft.com/office/drawing/2014/main" id="{11D90494-ADB8-9683-D2D6-54534C2A6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701"/>
              <a:ext cx="40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40976" name="Rectangle 44">
            <a:extLst>
              <a:ext uri="{FF2B5EF4-FFF2-40B4-BE49-F238E27FC236}">
                <a16:creationId xmlns:a16="http://schemas.microsoft.com/office/drawing/2014/main" id="{1F5683A7-1744-CFEB-8DAE-55CF2E3C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151063"/>
            <a:ext cx="8270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40977" name="Group 45">
            <a:extLst>
              <a:ext uri="{FF2B5EF4-FFF2-40B4-BE49-F238E27FC236}">
                <a16:creationId xmlns:a16="http://schemas.microsoft.com/office/drawing/2014/main" id="{523A039C-C912-9FFA-F8E5-34215AAA2B44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06463" cy="1096962"/>
            <a:chOff x="1008" y="363"/>
            <a:chExt cx="571" cy="691"/>
          </a:xfrm>
        </p:grpSpPr>
        <p:pic>
          <p:nvPicPr>
            <p:cNvPr id="41048" name="Picture 46">
              <a:extLst>
                <a:ext uri="{FF2B5EF4-FFF2-40B4-BE49-F238E27FC236}">
                  <a16:creationId xmlns:a16="http://schemas.microsoft.com/office/drawing/2014/main" id="{CEF66171-8D08-8B99-DBA2-B09338CA4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19" b="6224"/>
            <a:stretch>
              <a:fillRect/>
            </a:stretch>
          </p:blipFill>
          <p:spPr bwMode="auto">
            <a:xfrm>
              <a:off x="1008" y="507"/>
              <a:ext cx="571" cy="547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39" t="6012" r="2519" b="622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9" name="Rectangle 47">
              <a:extLst>
                <a:ext uri="{FF2B5EF4-FFF2-40B4-BE49-F238E27FC236}">
                  <a16:creationId xmlns:a16="http://schemas.microsoft.com/office/drawing/2014/main" id="{2C1BDF8A-EEE4-528C-149E-D978458ED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363"/>
              <a:ext cx="52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40978" name="Rectangle 48">
            <a:extLst>
              <a:ext uri="{FF2B5EF4-FFF2-40B4-BE49-F238E27FC236}">
                <a16:creationId xmlns:a16="http://schemas.microsoft.com/office/drawing/2014/main" id="{C795C5F8-69CF-9B3B-A1D2-7A3A69634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1708150"/>
            <a:ext cx="658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40979" name="Group 49">
            <a:extLst>
              <a:ext uri="{FF2B5EF4-FFF2-40B4-BE49-F238E27FC236}">
                <a16:creationId xmlns:a16="http://schemas.microsoft.com/office/drawing/2014/main" id="{61C658A4-7381-AB25-9F60-86639AC75FD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87463" cy="1014413"/>
            <a:chOff x="2640" y="356"/>
            <a:chExt cx="811" cy="639"/>
          </a:xfrm>
        </p:grpSpPr>
        <p:pic>
          <p:nvPicPr>
            <p:cNvPr id="41046" name="Picture 50">
              <a:extLst>
                <a:ext uri="{FF2B5EF4-FFF2-40B4-BE49-F238E27FC236}">
                  <a16:creationId xmlns:a16="http://schemas.microsoft.com/office/drawing/2014/main" id="{133CD178-149F-843D-825E-422614E2D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29253" r="3943" b="14786"/>
            <a:stretch>
              <a:fillRect/>
            </a:stretch>
          </p:blipFill>
          <p:spPr bwMode="auto">
            <a:xfrm>
              <a:off x="2640" y="480"/>
              <a:ext cx="811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4" t="29253" r="3943" b="147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7" name="Rectangle 51">
              <a:extLst>
                <a:ext uri="{FF2B5EF4-FFF2-40B4-BE49-F238E27FC236}">
                  <a16:creationId xmlns:a16="http://schemas.microsoft.com/office/drawing/2014/main" id="{0EB5BBB6-4167-437A-5459-947572C6D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356"/>
              <a:ext cx="35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40980" name="Rectangle 52">
            <a:extLst>
              <a:ext uri="{FF2B5EF4-FFF2-40B4-BE49-F238E27FC236}">
                <a16:creationId xmlns:a16="http://schemas.microsoft.com/office/drawing/2014/main" id="{5CC32EE7-37D5-823C-D6B3-4B9CAD96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1736725"/>
            <a:ext cx="4667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40981" name="Group 53">
            <a:extLst>
              <a:ext uri="{FF2B5EF4-FFF2-40B4-BE49-F238E27FC236}">
                <a16:creationId xmlns:a16="http://schemas.microsoft.com/office/drawing/2014/main" id="{C0F7AA4F-CE12-773A-8C56-BF8F25D6DA6B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1688" cy="1181100"/>
            <a:chOff x="4674" y="380"/>
            <a:chExt cx="505" cy="744"/>
          </a:xfrm>
        </p:grpSpPr>
        <p:pic>
          <p:nvPicPr>
            <p:cNvPr id="41044" name="Picture 54">
              <a:extLst>
                <a:ext uri="{FF2B5EF4-FFF2-40B4-BE49-F238E27FC236}">
                  <a16:creationId xmlns:a16="http://schemas.microsoft.com/office/drawing/2014/main" id="{F5E0F5C1-C2BC-5DA7-3145-26CA0FBF4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16479" r="13104" b="13585"/>
            <a:stretch>
              <a:fillRect/>
            </a:stretch>
          </p:blipFill>
          <p:spPr bwMode="auto">
            <a:xfrm>
              <a:off x="4674" y="599"/>
              <a:ext cx="505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522" t="16479" r="13104" b="135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5" name="Rectangle 55">
              <a:extLst>
                <a:ext uri="{FF2B5EF4-FFF2-40B4-BE49-F238E27FC236}">
                  <a16:creationId xmlns:a16="http://schemas.microsoft.com/office/drawing/2014/main" id="{8273601B-4390-2898-019C-16EDBB2B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380"/>
              <a:ext cx="3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40982" name="Rectangle 56">
            <a:extLst>
              <a:ext uri="{FF2B5EF4-FFF2-40B4-BE49-F238E27FC236}">
                <a16:creationId xmlns:a16="http://schemas.microsoft.com/office/drawing/2014/main" id="{C05B4C95-DDC4-49DF-87A1-5F10DA8C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6054725"/>
            <a:ext cx="882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40983" name="Rectangle 57">
            <a:extLst>
              <a:ext uri="{FF2B5EF4-FFF2-40B4-BE49-F238E27FC236}">
                <a16:creationId xmlns:a16="http://schemas.microsoft.com/office/drawing/2014/main" id="{FB2A2D4C-2CCC-4045-4F0B-CDA85D394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40984" name="Rectangle 58">
            <a:extLst>
              <a:ext uri="{FF2B5EF4-FFF2-40B4-BE49-F238E27FC236}">
                <a16:creationId xmlns:a16="http://schemas.microsoft.com/office/drawing/2014/main" id="{20C7C4E5-C749-5E35-0AE5-798F8E82A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40985" name="Group 59">
            <a:extLst>
              <a:ext uri="{FF2B5EF4-FFF2-40B4-BE49-F238E27FC236}">
                <a16:creationId xmlns:a16="http://schemas.microsoft.com/office/drawing/2014/main" id="{7657828F-5B1D-01FA-A2D6-368614C318E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0075" cy="373063"/>
            <a:chOff x="4133" y="3478"/>
            <a:chExt cx="378" cy="235"/>
          </a:xfrm>
        </p:grpSpPr>
        <p:sp>
          <p:nvSpPr>
            <p:cNvPr id="41042" name="Oval 60">
              <a:extLst>
                <a:ext uri="{FF2B5EF4-FFF2-40B4-BE49-F238E27FC236}">
                  <a16:creationId xmlns:a16="http://schemas.microsoft.com/office/drawing/2014/main" id="{DF333B79-6FCE-FE36-FEFE-57D1B49D6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78" cy="235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43" name="Rectangle 61">
              <a:extLst>
                <a:ext uri="{FF2B5EF4-FFF2-40B4-BE49-F238E27FC236}">
                  <a16:creationId xmlns:a16="http://schemas.microsoft.com/office/drawing/2014/main" id="{C8100CD6-F942-2661-F01D-B4735EF6D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40986" name="Rectangle 62">
            <a:extLst>
              <a:ext uri="{FF2B5EF4-FFF2-40B4-BE49-F238E27FC236}">
                <a16:creationId xmlns:a16="http://schemas.microsoft.com/office/drawing/2014/main" id="{02CD8FD9-1C56-AEA5-6B90-04EB2ABDE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60801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40987" name="Rectangle 63">
            <a:extLst>
              <a:ext uri="{FF2B5EF4-FFF2-40B4-BE49-F238E27FC236}">
                <a16:creationId xmlns:a16="http://schemas.microsoft.com/office/drawing/2014/main" id="{85E37D12-50E3-957B-2516-63A75A8F7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60928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40988" name="Group 64">
            <a:extLst>
              <a:ext uri="{FF2B5EF4-FFF2-40B4-BE49-F238E27FC236}">
                <a16:creationId xmlns:a16="http://schemas.microsoft.com/office/drawing/2014/main" id="{6EF30EBB-17D2-DE26-E619-723BBDF16DC7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1112" cy="1158875"/>
            <a:chOff x="3065" y="1760"/>
            <a:chExt cx="807" cy="730"/>
          </a:xfrm>
        </p:grpSpPr>
        <p:pic>
          <p:nvPicPr>
            <p:cNvPr id="41037" name="Picture 65">
              <a:extLst>
                <a:ext uri="{FF2B5EF4-FFF2-40B4-BE49-F238E27FC236}">
                  <a16:creationId xmlns:a16="http://schemas.microsoft.com/office/drawing/2014/main" id="{7F713C47-2637-D2F3-08FE-9F82AB757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" t="29306" r="3949" b="14803"/>
            <a:stretch>
              <a:fillRect/>
            </a:stretch>
          </p:blipFill>
          <p:spPr bwMode="auto">
            <a:xfrm>
              <a:off x="3065" y="1904"/>
              <a:ext cx="80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9" t="29306" r="3949" b="148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8" name="Picture 66">
              <a:extLst>
                <a:ext uri="{FF2B5EF4-FFF2-40B4-BE49-F238E27FC236}">
                  <a16:creationId xmlns:a16="http://schemas.microsoft.com/office/drawing/2014/main" id="{96AE4C37-2F0F-E79D-9545-276A61ED0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3" t="95682" r="713" b="1534"/>
            <a:stretch>
              <a:fillRect/>
            </a:stretch>
          </p:blipFill>
          <p:spPr bwMode="auto">
            <a:xfrm>
              <a:off x="3297" y="2420"/>
              <a:ext cx="384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4293" t="95682" r="713" b="1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9" name="Rectangle 67">
              <a:extLst>
                <a:ext uri="{FF2B5EF4-FFF2-40B4-BE49-F238E27FC236}">
                  <a16:creationId xmlns:a16="http://schemas.microsoft.com/office/drawing/2014/main" id="{30FDCA75-37AB-5B42-2C68-3621891AB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760"/>
              <a:ext cx="39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41040" name="Rectangle 68">
              <a:extLst>
                <a:ext uri="{FF2B5EF4-FFF2-40B4-BE49-F238E27FC236}">
                  <a16:creationId xmlns:a16="http://schemas.microsoft.com/office/drawing/2014/main" id="{05C2C354-0829-0228-1FCC-C730E40ED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41041" name="Rectangle 69">
              <a:extLst>
                <a:ext uri="{FF2B5EF4-FFF2-40B4-BE49-F238E27FC236}">
                  <a16:creationId xmlns:a16="http://schemas.microsoft.com/office/drawing/2014/main" id="{402C5DC4-B7C0-187E-CB1E-7FB276223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40989" name="Group 70">
            <a:extLst>
              <a:ext uri="{FF2B5EF4-FFF2-40B4-BE49-F238E27FC236}">
                <a16:creationId xmlns:a16="http://schemas.microsoft.com/office/drawing/2014/main" id="{F300987D-8A77-E1FB-F753-D14673D3300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68362" cy="449263"/>
            <a:chOff x="4653" y="1800"/>
            <a:chExt cx="547" cy="283"/>
          </a:xfrm>
        </p:grpSpPr>
        <p:sp>
          <p:nvSpPr>
            <p:cNvPr id="41035" name="Rectangle 71">
              <a:extLst>
                <a:ext uri="{FF2B5EF4-FFF2-40B4-BE49-F238E27FC236}">
                  <a16:creationId xmlns:a16="http://schemas.microsoft.com/office/drawing/2014/main" id="{8E5CD53F-11AD-04E0-0A41-6F0F14973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47" cy="283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6" name="Rectangle 72">
              <a:extLst>
                <a:ext uri="{FF2B5EF4-FFF2-40B4-BE49-F238E27FC236}">
                  <a16:creationId xmlns:a16="http://schemas.microsoft.com/office/drawing/2014/main" id="{CFDD9036-7E92-57B5-2AF7-8B45F3975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40990" name="Group 73">
            <a:extLst>
              <a:ext uri="{FF2B5EF4-FFF2-40B4-BE49-F238E27FC236}">
                <a16:creationId xmlns:a16="http://schemas.microsoft.com/office/drawing/2014/main" id="{DA2BD476-AFB3-BBB8-280B-AD232F4D43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0762" cy="525463"/>
            <a:chOff x="4605" y="2352"/>
            <a:chExt cx="643" cy="331"/>
          </a:xfrm>
        </p:grpSpPr>
        <p:sp>
          <p:nvSpPr>
            <p:cNvPr id="41033" name="Oval 74">
              <a:extLst>
                <a:ext uri="{FF2B5EF4-FFF2-40B4-BE49-F238E27FC236}">
                  <a16:creationId xmlns:a16="http://schemas.microsoft.com/office/drawing/2014/main" id="{D32C3C83-4ABE-8613-32D7-717D4ED70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3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4" name="Rectangle 75">
              <a:extLst>
                <a:ext uri="{FF2B5EF4-FFF2-40B4-BE49-F238E27FC236}">
                  <a16:creationId xmlns:a16="http://schemas.microsoft.com/office/drawing/2014/main" id="{0CAA9012-ED44-75B9-F0CE-115F63B29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sp>
        <p:nvSpPr>
          <p:cNvPr id="40991" name="Line 77">
            <a:extLst>
              <a:ext uri="{FF2B5EF4-FFF2-40B4-BE49-F238E27FC236}">
                <a16:creationId xmlns:a16="http://schemas.microsoft.com/office/drawing/2014/main" id="{031CA391-0234-9048-704C-A700E7F9F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Line 78">
            <a:extLst>
              <a:ext uri="{FF2B5EF4-FFF2-40B4-BE49-F238E27FC236}">
                <a16:creationId xmlns:a16="http://schemas.microsoft.com/office/drawing/2014/main" id="{45B339E5-BF7B-7737-B7A5-A0DAE3EAE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3" name="Line 79">
            <a:extLst>
              <a:ext uri="{FF2B5EF4-FFF2-40B4-BE49-F238E27FC236}">
                <a16:creationId xmlns:a16="http://schemas.microsoft.com/office/drawing/2014/main" id="{B88FB3A8-FB49-3D6E-69A8-9D13C6EE6D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25825"/>
            <a:ext cx="331788" cy="206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4" name="Line 80">
            <a:extLst>
              <a:ext uri="{FF2B5EF4-FFF2-40B4-BE49-F238E27FC236}">
                <a16:creationId xmlns:a16="http://schemas.microsoft.com/office/drawing/2014/main" id="{2773D5C3-AA1F-D3D9-6238-44203EB64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81">
            <a:extLst>
              <a:ext uri="{FF2B5EF4-FFF2-40B4-BE49-F238E27FC236}">
                <a16:creationId xmlns:a16="http://schemas.microsoft.com/office/drawing/2014/main" id="{9031B2F7-7F72-AF27-A7B5-FCCC431A8C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66813"/>
            <a:ext cx="504825" cy="11938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Line 82">
            <a:extLst>
              <a:ext uri="{FF2B5EF4-FFF2-40B4-BE49-F238E27FC236}">
                <a16:creationId xmlns:a16="http://schemas.microsoft.com/office/drawing/2014/main" id="{D161FC85-50E7-5562-806C-41594929B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7" name="Line 84">
            <a:extLst>
              <a:ext uri="{FF2B5EF4-FFF2-40B4-BE49-F238E27FC236}">
                <a16:creationId xmlns:a16="http://schemas.microsoft.com/office/drawing/2014/main" id="{2EF41431-4983-FB78-F606-9DA6A101C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738" y="5711825"/>
            <a:ext cx="2571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8" name="Line 85">
            <a:extLst>
              <a:ext uri="{FF2B5EF4-FFF2-40B4-BE49-F238E27FC236}">
                <a16:creationId xmlns:a16="http://schemas.microsoft.com/office/drawing/2014/main" id="{87BF87A7-46B4-1807-B5B6-F146C67FF7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9213" y="5711825"/>
            <a:ext cx="1603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86">
            <a:extLst>
              <a:ext uri="{FF2B5EF4-FFF2-40B4-BE49-F238E27FC236}">
                <a16:creationId xmlns:a16="http://schemas.microsoft.com/office/drawing/2014/main" id="{C1EA17EC-0A32-73D9-8136-0A1F6255EF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1563" y="5711825"/>
            <a:ext cx="7239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Line 87">
            <a:extLst>
              <a:ext uri="{FF2B5EF4-FFF2-40B4-BE49-F238E27FC236}">
                <a16:creationId xmlns:a16="http://schemas.microsoft.com/office/drawing/2014/main" id="{5B00B037-086E-7985-1C14-15C2DD124F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988" y="5711825"/>
            <a:ext cx="3365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Rectangle 88">
            <a:extLst>
              <a:ext uri="{FF2B5EF4-FFF2-40B4-BE49-F238E27FC236}">
                <a16:creationId xmlns:a16="http://schemas.microsoft.com/office/drawing/2014/main" id="{CDFC93AD-9D68-13C6-4552-1CDCC50B5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41002" name="Line 89">
            <a:extLst>
              <a:ext uri="{FF2B5EF4-FFF2-40B4-BE49-F238E27FC236}">
                <a16:creationId xmlns:a16="http://schemas.microsoft.com/office/drawing/2014/main" id="{2F90692F-16B3-4B0F-D350-0CDBE2347D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9463" y="5513388"/>
            <a:ext cx="1006475" cy="168275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3" name="Line 90">
            <a:extLst>
              <a:ext uri="{FF2B5EF4-FFF2-40B4-BE49-F238E27FC236}">
                <a16:creationId xmlns:a16="http://schemas.microsoft.com/office/drawing/2014/main" id="{48B7576F-0D17-E9D5-43B4-506DE6CEC3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5263" y="4276725"/>
            <a:ext cx="17462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4" name="Freeform 91">
            <a:extLst>
              <a:ext uri="{FF2B5EF4-FFF2-40B4-BE49-F238E27FC236}">
                <a16:creationId xmlns:a16="http://schemas.microsoft.com/office/drawing/2014/main" id="{5140F822-421B-FF6B-9F19-D4564568E216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92">
            <a:extLst>
              <a:ext uri="{FF2B5EF4-FFF2-40B4-BE49-F238E27FC236}">
                <a16:creationId xmlns:a16="http://schemas.microsoft.com/office/drawing/2014/main" id="{7DFD679F-D955-11A0-10DD-FDE220124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6" name="Line 93">
            <a:extLst>
              <a:ext uri="{FF2B5EF4-FFF2-40B4-BE49-F238E27FC236}">
                <a16:creationId xmlns:a16="http://schemas.microsoft.com/office/drawing/2014/main" id="{65A61776-D820-2ABE-255F-A3EC0DF3F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7" name="Rectangle 94">
            <a:extLst>
              <a:ext uri="{FF2B5EF4-FFF2-40B4-BE49-F238E27FC236}">
                <a16:creationId xmlns:a16="http://schemas.microsoft.com/office/drawing/2014/main" id="{AA421603-C1D4-AACF-9EB2-C5315233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08" name="Rectangle 95">
            <a:extLst>
              <a:ext uri="{FF2B5EF4-FFF2-40B4-BE49-F238E27FC236}">
                <a16:creationId xmlns:a16="http://schemas.microsoft.com/office/drawing/2014/main" id="{ED617231-E431-9543-9144-21E52F027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1009" name="Rectangle 96">
            <a:extLst>
              <a:ext uri="{FF2B5EF4-FFF2-40B4-BE49-F238E27FC236}">
                <a16:creationId xmlns:a16="http://schemas.microsoft.com/office/drawing/2014/main" id="{749965B0-E270-D0D6-1FBD-137650A0F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10" name="Rectangle 97">
            <a:extLst>
              <a:ext uri="{FF2B5EF4-FFF2-40B4-BE49-F238E27FC236}">
                <a16:creationId xmlns:a16="http://schemas.microsoft.com/office/drawing/2014/main" id="{824317B6-30D3-749F-E0DC-05A87BCE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011" name="Rectangle 98">
            <a:extLst>
              <a:ext uri="{FF2B5EF4-FFF2-40B4-BE49-F238E27FC236}">
                <a16:creationId xmlns:a16="http://schemas.microsoft.com/office/drawing/2014/main" id="{B5EA464D-E0F2-A248-FF6A-621F9E0F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012" name="Rectangle 99">
            <a:extLst>
              <a:ext uri="{FF2B5EF4-FFF2-40B4-BE49-F238E27FC236}">
                <a16:creationId xmlns:a16="http://schemas.microsoft.com/office/drawing/2014/main" id="{98291DDC-E5F4-B1E9-E769-58EEABFF2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013" name="Rectangle 100">
            <a:extLst>
              <a:ext uri="{FF2B5EF4-FFF2-40B4-BE49-F238E27FC236}">
                <a16:creationId xmlns:a16="http://schemas.microsoft.com/office/drawing/2014/main" id="{08B9BE76-7D1E-3276-FE0D-334453CE5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41014" name="Rectangle 101">
            <a:extLst>
              <a:ext uri="{FF2B5EF4-FFF2-40B4-BE49-F238E27FC236}">
                <a16:creationId xmlns:a16="http://schemas.microsoft.com/office/drawing/2014/main" id="{08BDB775-493D-2382-DC9E-63F4D052F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1015" name="Rectangle 102">
            <a:extLst>
              <a:ext uri="{FF2B5EF4-FFF2-40B4-BE49-F238E27FC236}">
                <a16:creationId xmlns:a16="http://schemas.microsoft.com/office/drawing/2014/main" id="{43B86C30-C579-3059-5337-98DE22AB9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016" name="Rectangle 103">
            <a:extLst>
              <a:ext uri="{FF2B5EF4-FFF2-40B4-BE49-F238E27FC236}">
                <a16:creationId xmlns:a16="http://schemas.microsoft.com/office/drawing/2014/main" id="{4ECC0377-99B7-6D65-213A-CD9342555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41017" name="Rectangle 104">
            <a:extLst>
              <a:ext uri="{FF2B5EF4-FFF2-40B4-BE49-F238E27FC236}">
                <a16:creationId xmlns:a16="http://schemas.microsoft.com/office/drawing/2014/main" id="{21ACDBAE-FD60-0905-7213-02F9227B7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1018" name="Rectangle 105">
            <a:extLst>
              <a:ext uri="{FF2B5EF4-FFF2-40B4-BE49-F238E27FC236}">
                <a16:creationId xmlns:a16="http://schemas.microsoft.com/office/drawing/2014/main" id="{1B403826-D8B7-60DB-ED41-2DD1DA2E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019" name="Rectangle 106">
            <a:extLst>
              <a:ext uri="{FF2B5EF4-FFF2-40B4-BE49-F238E27FC236}">
                <a16:creationId xmlns:a16="http://schemas.microsoft.com/office/drawing/2014/main" id="{F5835795-1B43-745D-57A7-12B83943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1020" name="Rectangle 107">
            <a:extLst>
              <a:ext uri="{FF2B5EF4-FFF2-40B4-BE49-F238E27FC236}">
                <a16:creationId xmlns:a16="http://schemas.microsoft.com/office/drawing/2014/main" id="{ACCFB4D3-2928-F58C-9B6C-398BED10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021" name="Rectangle 108">
            <a:extLst>
              <a:ext uri="{FF2B5EF4-FFF2-40B4-BE49-F238E27FC236}">
                <a16:creationId xmlns:a16="http://schemas.microsoft.com/office/drawing/2014/main" id="{5750133C-3486-BB43-864E-FC67A47D4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1022" name="Rectangle 109">
            <a:extLst>
              <a:ext uri="{FF2B5EF4-FFF2-40B4-BE49-F238E27FC236}">
                <a16:creationId xmlns:a16="http://schemas.microsoft.com/office/drawing/2014/main" id="{8F52CD59-664B-A0D3-09C2-540F4FBB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23" name="Rectangle 110">
            <a:extLst>
              <a:ext uri="{FF2B5EF4-FFF2-40B4-BE49-F238E27FC236}">
                <a16:creationId xmlns:a16="http://schemas.microsoft.com/office/drawing/2014/main" id="{24585E3E-60AB-F5BD-A135-AB8E4C30E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0638"/>
            <a:ext cx="4633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 Bold" panose="02020803070505020304" pitchFamily="18" charset="0"/>
              </a:rPr>
              <a:t>What Is FreeSurfer?</a:t>
            </a:r>
          </a:p>
        </p:txBody>
      </p:sp>
      <p:sp>
        <p:nvSpPr>
          <p:cNvPr id="41024" name="Line 111">
            <a:extLst>
              <a:ext uri="{FF2B5EF4-FFF2-40B4-BE49-F238E27FC236}">
                <a16:creationId xmlns:a16="http://schemas.microsoft.com/office/drawing/2014/main" id="{38422B84-CF8E-0C5D-FE55-DBF2C49A67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57832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Line 112">
            <a:extLst>
              <a:ext uri="{FF2B5EF4-FFF2-40B4-BE49-F238E27FC236}">
                <a16:creationId xmlns:a16="http://schemas.microsoft.com/office/drawing/2014/main" id="{4B8D42F7-C29A-DBEA-F89A-FE0A65F868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60118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6" name="Picture 113">
            <a:extLst>
              <a:ext uri="{FF2B5EF4-FFF2-40B4-BE49-F238E27FC236}">
                <a16:creationId xmlns:a16="http://schemas.microsoft.com/office/drawing/2014/main" id="{D4766C2A-DC46-C1C7-2233-69A74AD9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7" name="Line 114">
            <a:extLst>
              <a:ext uri="{FF2B5EF4-FFF2-40B4-BE49-F238E27FC236}">
                <a16:creationId xmlns:a16="http://schemas.microsoft.com/office/drawing/2014/main" id="{9812C7DE-9C9E-8E9E-C805-31E6CDA92D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2863" y="1406525"/>
            <a:ext cx="1098550" cy="7350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8" name="Rectangle 115">
            <a:extLst>
              <a:ext uri="{FF2B5EF4-FFF2-40B4-BE49-F238E27FC236}">
                <a16:creationId xmlns:a16="http://schemas.microsoft.com/office/drawing/2014/main" id="{647AF2E3-C4C5-0E9D-7DA0-93F3DAD73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609600"/>
            <a:ext cx="77628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41029" name="Picture 116">
            <a:extLst>
              <a:ext uri="{FF2B5EF4-FFF2-40B4-BE49-F238E27FC236}">
                <a16:creationId xmlns:a16="http://schemas.microsoft.com/office/drawing/2014/main" id="{DE313B72-11E5-8435-74DC-C3834BB1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0" r="23848" b="30782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848" t="23380" r="23848" b="30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0" name="Rectangle 117">
            <a:extLst>
              <a:ext uri="{FF2B5EF4-FFF2-40B4-BE49-F238E27FC236}">
                <a16:creationId xmlns:a16="http://schemas.microsoft.com/office/drawing/2014/main" id="{EDC918A9-A777-590D-9865-B909F7955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997325"/>
            <a:ext cx="784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41031" name="Line 118">
            <a:extLst>
              <a:ext uri="{FF2B5EF4-FFF2-40B4-BE49-F238E27FC236}">
                <a16:creationId xmlns:a16="http://schemas.microsoft.com/office/drawing/2014/main" id="{A80608F9-8C39-0054-D2CF-154EFD17C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2" name="Rectangle 119">
            <a:extLst>
              <a:ext uri="{FF2B5EF4-FFF2-40B4-BE49-F238E27FC236}">
                <a16:creationId xmlns:a16="http://schemas.microsoft.com/office/drawing/2014/main" id="{0BD6C697-7439-9064-D627-E36EEB4D2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  <p:extLst>
      <p:ext uri="{BB962C8B-B14F-4D97-AF65-F5344CB8AC3E}">
        <p14:creationId xmlns:p14="http://schemas.microsoft.com/office/powerpoint/2010/main" val="3580221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F8C5-532B-C115-D558-6C079B1D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0CFCA9B6-37A8-6068-A993-ABED8BD0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1624A-04CB-455A-73AC-ABD35E58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" t="7108"/>
          <a:stretch/>
        </p:blipFill>
        <p:spPr>
          <a:xfrm>
            <a:off x="32312" y="1200150"/>
            <a:ext cx="9079375" cy="497973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DA50A92C-D0CA-A6F9-449D-7554D04E6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258" y="11430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913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9D146387-2031-065A-40FD-3DAF6FA2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D7DBFD-384B-C79B-4482-FE167D04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Features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AA5F38CC-C8F9-1B85-C802-B2FE4144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145C0C41-509E-10FF-0EBA-55728CB2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EB93902-1910-B410-C8E1-E6509A36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C0708463-B751-72B7-72ED-A607036B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E3AD7211-E5FF-7921-8708-4095D2FD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A2469F02-DFEA-2C9D-CFA1-C8D7DFE69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598609A9-A899-7083-C848-4920E6D46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0B354E0E-8F00-BF0A-2BDC-7B128575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26BDCB95-DE18-765C-2BAA-8DFD7136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EBD9E722-4F0E-DC5D-427B-D7E86AAE7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63759D74-70AF-5321-578E-3E73822A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85005" name="Picture 13">
            <a:extLst>
              <a:ext uri="{FF2B5EF4-FFF2-40B4-BE49-F238E27FC236}">
                <a16:creationId xmlns:a16="http://schemas.microsoft.com/office/drawing/2014/main" id="{F74BBE64-ED58-F24D-B279-E09C90D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D66E632B-B86B-A7E1-3A51-7CE5D840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7B5CA679-4C09-DBD6-D9B2-79D7A1A4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AAC15BE4-3576-2FEB-EE78-3DD79DB6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4FCFB9C-E535-B13A-41E7-1C3CD5CA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23337C13-54EB-35D6-64B4-B63DC15A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0124CD66-40A0-DBC2-00ED-4183CFD3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6E3AC1EB-7A20-7921-D552-9A0D44F6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29437" r="35039" b="38560"/>
          <a:stretch>
            <a:fillRect/>
          </a:stretch>
        </p:blipFill>
        <p:spPr bwMode="auto">
          <a:xfrm>
            <a:off x="2974975" y="1401763"/>
            <a:ext cx="31623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100FB671-ECBF-E35E-25AE-DFE0C9C2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29120" r="39684" b="39684"/>
          <a:stretch>
            <a:fillRect/>
          </a:stretch>
        </p:blipFill>
        <p:spPr bwMode="auto">
          <a:xfrm>
            <a:off x="6286500" y="1401763"/>
            <a:ext cx="27876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37C6AE4-9361-97BD-A67B-56322215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7" t="32643" r="30219" b="40082"/>
          <a:stretch>
            <a:fillRect/>
          </a:stretch>
        </p:blipFill>
        <p:spPr bwMode="auto">
          <a:xfrm>
            <a:off x="69850" y="1401763"/>
            <a:ext cx="29114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4">
            <a:extLst>
              <a:ext uri="{FF2B5EF4-FFF2-40B4-BE49-F238E27FC236}">
                <a16:creationId xmlns:a16="http://schemas.microsoft.com/office/drawing/2014/main" id="{8CCC6968-5979-F902-3503-7CCD710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775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NeuroMarketing!</a:t>
            </a:r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A9E70682-EC2C-0E94-A171-D040B706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391275"/>
            <a:ext cx="853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00"/>
              </a:spcBef>
              <a:buSzPct val="100000"/>
            </a:pPr>
            <a:r>
              <a:rPr lang="en-US" altLang="en-US" sz="2200">
                <a:solidFill>
                  <a:srgbClr val="FFFFFF"/>
                </a:solidFill>
              </a:rPr>
              <a:t>Thanks to Larry Wald for this slide.</a:t>
            </a:r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C8329735-28B0-D29E-AF6E-DEA4DF5A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611688"/>
            <a:ext cx="876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00CC99"/>
                </a:solidFill>
              </a:rPr>
              <a:t>Aim 1 of our NCRR Center Grant, spelling:</a:t>
            </a:r>
            <a:r>
              <a:rPr lang="en-US" altLang="en-US" sz="2800">
                <a:solidFill>
                  <a:srgbClr val="FFC000"/>
                </a:solidFill>
              </a:rPr>
              <a:t> 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MGH Center for Functional Neuroimaging Technologies; and NCRR Center for  Research Resources.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688"/>
              </a:spcBef>
              <a:buSzPct val="100000"/>
            </a:pPr>
            <a:r>
              <a:rPr lang="en-US" altLang="en-US" sz="2000">
                <a:solidFill>
                  <a:srgbClr val="00CC99"/>
                </a:solidFill>
              </a:rPr>
              <a:t>(just kidding)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4700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2F5EEF2-93C3-4AD2-46C8-DE6E6559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A091793-09C9-4430-6D5F-6F3B5519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80431A83-96C4-AF2E-892F-85128CC22F4D}"/>
              </a:ext>
            </a:extLst>
          </p:cNvPr>
          <p:cNvSpPr txBox="1">
            <a:spLocks noChangeArrowheads="1"/>
          </p:cNvSpPr>
          <p:nvPr/>
        </p:nvSpPr>
        <p:spPr>
          <a:xfrm>
            <a:off x="298915" y="920516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is a 2D Surface Folded in 3D space</a:t>
            </a:r>
          </a:p>
        </p:txBody>
      </p:sp>
      <p:pic>
        <p:nvPicPr>
          <p:cNvPr id="34" name="Picture 6" descr="lh">
            <a:extLst>
              <a:ext uri="{FF2B5EF4-FFF2-40B4-BE49-F238E27FC236}">
                <a16:creationId xmlns:a16="http://schemas.microsoft.com/office/drawing/2014/main" id="{C1C59A51-C84C-63F0-5A55-99AAA6B7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58" y="1684723"/>
            <a:ext cx="3132164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lh">
            <a:extLst>
              <a:ext uri="{FF2B5EF4-FFF2-40B4-BE49-F238E27FC236}">
                <a16:creationId xmlns:a16="http://schemas.microsoft.com/office/drawing/2014/main" id="{D62A6AC3-44BF-FB30-EFA5-B624EB72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6" y="1684723"/>
            <a:ext cx="3095539" cy="19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1">
            <a:extLst>
              <a:ext uri="{FF2B5EF4-FFF2-40B4-BE49-F238E27FC236}">
                <a16:creationId xmlns:a16="http://schemas.microsoft.com/office/drawing/2014/main" id="{5451974E-3C3F-516A-450C-E831A8B5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907" y="3522741"/>
            <a:ext cx="2537222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White Surface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AA20EBA7-DE98-8F05-F3F0-0B81C518D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36" y="3508153"/>
            <a:ext cx="2199085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 Pial Surface</a:t>
            </a:r>
          </a:p>
        </p:txBody>
      </p:sp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F9184D3-3432-B003-F981-5B4526ADA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2568" r="20933" b="19308"/>
          <a:stretch/>
        </p:blipFill>
        <p:spPr>
          <a:xfrm>
            <a:off x="356370" y="1685584"/>
            <a:ext cx="2196835" cy="1914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84B6F-B11E-5876-A6BC-B6F13F263B65}"/>
              </a:ext>
            </a:extLst>
          </p:cNvPr>
          <p:cNvSpPr txBox="1"/>
          <p:nvPr/>
        </p:nvSpPr>
        <p:spPr>
          <a:xfrm>
            <a:off x="356370" y="4930042"/>
            <a:ext cx="3511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FreeSurfer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https://surfer.nmr.mgh.harvard.edu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FF41D7-7764-06B6-7D72-1DC74269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4</a:t>
            </a:fld>
            <a:endParaRPr lang="en-U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453A420A-DC4A-94C8-2320-C793C312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5A84D1-5DC7-DAF5-44A5-10EE1496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CF4E7A24-6099-48DF-35A6-B13BC0DD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59084AE2-72CB-D31E-ADB1-49347E20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7524" name="Picture 2">
            <a:extLst>
              <a:ext uri="{FF2B5EF4-FFF2-40B4-BE49-F238E27FC236}">
                <a16:creationId xmlns:a16="http://schemas.microsoft.com/office/drawing/2014/main" id="{73BE8714-31B0-A62A-F87C-F5AE3CF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5" name="Picture 3">
            <a:extLst>
              <a:ext uri="{FF2B5EF4-FFF2-40B4-BE49-F238E27FC236}">
                <a16:creationId xmlns:a16="http://schemas.microsoft.com/office/drawing/2014/main" id="{42B86E8D-2F5A-ADD4-F937-AD33721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0FBB332E-1081-46B1-9F8A-A0D9D2B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D6C0DBE-9191-4D49-97FF-AA7D7EC8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5591175"/>
            <a:ext cx="3830638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6F893EF-7702-4854-91F6-C79120DA1460}"/>
              </a:ext>
            </a:extLst>
          </p:cNvPr>
          <p:cNvSpPr/>
          <p:nvPr/>
        </p:nvSpPr>
        <p:spPr>
          <a:xfrm>
            <a:off x="1509713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2F597083-6B99-DC5C-CCB7-17CE972D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9571" name="Rectangle 6">
            <a:extLst>
              <a:ext uri="{FF2B5EF4-FFF2-40B4-BE49-F238E27FC236}">
                <a16:creationId xmlns:a16="http://schemas.microsoft.com/office/drawing/2014/main" id="{1F4565F8-DDF7-381D-9DD5-C1199873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95C44D68-1420-0137-FB71-B226F429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7788"/>
            <a:ext cx="42719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2A8838ED-69AB-C58F-2BA7-1F9EE6D6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E6E3A2C9-930D-4C86-86C0-88E23380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45720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correlation ratio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42DA0E5-4C89-433A-9A44-2F4BE63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Robust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4D337D-4334-4920-865D-1FD6C65E2997}"/>
              </a:ext>
            </a:extLst>
          </p:cNvPr>
          <p:cNvSpPr/>
          <p:nvPr/>
        </p:nvSpPr>
        <p:spPr>
          <a:xfrm>
            <a:off x="1504950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ED930C9-E791-4864-9140-2091392F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513388"/>
            <a:ext cx="7908925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/>
          <a:lstStyle/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Tumor data with significant intensity differences in the</a:t>
            </a:r>
          </a:p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brain, registered to first time point (left). </a:t>
            </a:r>
          </a:p>
        </p:txBody>
      </p:sp>
      <p:pic>
        <p:nvPicPr>
          <p:cNvPr id="111619" name="Picture 4" descr="tumor-t1.png">
            <a:extLst>
              <a:ext uri="{FF2B5EF4-FFF2-40B4-BE49-F238E27FC236}">
                <a16:creationId xmlns:a16="http://schemas.microsoft.com/office/drawing/2014/main" id="{CC78B72D-1173-53C3-520F-88F6AFA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312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6">
            <a:extLst>
              <a:ext uri="{FF2B5EF4-FFF2-40B4-BE49-F238E27FC236}">
                <a16:creationId xmlns:a16="http://schemas.microsoft.com/office/drawing/2014/main" id="{81311017-1973-44D8-F94D-5AC353AE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D9D9D9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4955184F-211D-1B39-5364-049489A7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>
            <a:extLst>
              <a:ext uri="{FF2B5EF4-FFF2-40B4-BE49-F238E27FC236}">
                <a16:creationId xmlns:a16="http://schemas.microsoft.com/office/drawing/2014/main" id="{08A5EABB-BA09-0426-EAB9-A10DAFDE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156" rIns="0" bIns="0"/>
          <a:lstStyle>
            <a:lvl1pPr marL="514350" indent="-514350"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unbiased subject template (iterative registration to median)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Process template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Initialize time points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Let it evolve there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800">
              <a:solidFill>
                <a:srgbClr val="CCCCCC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Avoid Bias: All time points are treated the same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Increases sensitivity and reliability!</a:t>
            </a:r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7D35D8A4-2E13-088A-51D0-D6BBA6945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-158750"/>
            <a:ext cx="82359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Longitudinal Processing</a:t>
            </a:r>
          </a:p>
        </p:txBody>
      </p:sp>
      <p:pic>
        <p:nvPicPr>
          <p:cNvPr id="112644" name="Picture 12">
            <a:extLst>
              <a:ext uri="{FF2B5EF4-FFF2-40B4-BE49-F238E27FC236}">
                <a16:creationId xmlns:a16="http://schemas.microsoft.com/office/drawing/2014/main" id="{1EA039AC-CE7E-AB89-511A-A791F987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dian.png">
            <a:extLst>
              <a:ext uri="{FF2B5EF4-FFF2-40B4-BE49-F238E27FC236}">
                <a16:creationId xmlns:a16="http://schemas.microsoft.com/office/drawing/2014/main" id="{09D3069F-7199-209E-9070-2E14CA90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dian3.png">
            <a:extLst>
              <a:ext uri="{FF2B5EF4-FFF2-40B4-BE49-F238E27FC236}">
                <a16:creationId xmlns:a16="http://schemas.microsoft.com/office/drawing/2014/main" id="{1FF5DF59-4E63-CB68-F43C-3FA1071C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dian4.png">
            <a:extLst>
              <a:ext uri="{FF2B5EF4-FFF2-40B4-BE49-F238E27FC236}">
                <a16:creationId xmlns:a16="http://schemas.microsoft.com/office/drawing/2014/main" id="{462231FF-B290-B600-0D29-618458821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32E6-F937-4924-B489-14AB432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Reuter et al. OHBM 2010, </a:t>
            </a:r>
            <a:r>
              <a:rPr lang="en-US" sz="2000" dirty="0" err="1">
                <a:solidFill>
                  <a:srgbClr val="D9D9D9"/>
                </a:solidFill>
                <a:latin typeface="+mn-lt"/>
                <a:ea typeface="ヒラギノ明朝 ProN W3" charset="0"/>
              </a:rPr>
              <a:t>NeuroImage</a:t>
            </a: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 2011 &amp;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7239000" y="65420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BC2E0D0-FB2F-43AE-8D4F-DFB45AD7CFDA}" type="slidenum">
              <a:rPr lang="en-US" altLang="en-US" sz="1400">
                <a:solidFill>
                  <a:srgbClr val="FFFF00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US" altLang="en-US" sz="1400" dirty="0">
              <a:solidFill>
                <a:srgbClr val="FFFF00"/>
              </a:solidFill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200" y="-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Triangular Mesh Surface Model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6" y="2970010"/>
            <a:ext cx="3721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37290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9" name="Rectangle 6"/>
          <p:cNvSpPr>
            <a:spLocks noChangeArrowheads="1"/>
          </p:cNvSpPr>
          <p:nvPr/>
        </p:nvSpPr>
        <p:spPr bwMode="auto">
          <a:xfrm>
            <a:off x="4254500" y="2609850"/>
            <a:ext cx="528638" cy="593725"/>
          </a:xfrm>
          <a:prstGeom prst="rect">
            <a:avLst/>
          </a:prstGeom>
          <a:noFill/>
          <a:ln w="3816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59E98-C85B-86E0-DD65-1872BBF92B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33" r="25000"/>
          <a:stretch>
            <a:fillRect/>
          </a:stretch>
        </p:blipFill>
        <p:spPr>
          <a:xfrm>
            <a:off x="2438400" y="838200"/>
            <a:ext cx="4495800" cy="4462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2FE4E-7BAB-5595-7885-939891B38E6A}"/>
              </a:ext>
            </a:extLst>
          </p:cNvPr>
          <p:cNvSpPr txBox="1"/>
          <p:nvPr/>
        </p:nvSpPr>
        <p:spPr>
          <a:xfrm>
            <a:off x="2394725" y="5300942"/>
            <a:ext cx="4583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Okuda San Miguel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5268AFE-CBE4-625A-E81A-074415BB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B963A9-F519-D6C2-BDA5-CC08B117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24AE1EA9-2C72-72B3-C941-B4035F19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6AD1090-4673-1810-0DCE-F9859CCF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0D92CC1-E288-DD03-D301-0F8E34B1ECB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19822" name="Picture 3">
              <a:extLst>
                <a:ext uri="{FF2B5EF4-FFF2-40B4-BE49-F238E27FC236}">
                  <a16:creationId xmlns:a16="http://schemas.microsoft.com/office/drawing/2014/main" id="{7D02CFA3-3C50-CB79-4113-F6EBC6929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3" name="Rectangle 4">
              <a:extLst>
                <a:ext uri="{FF2B5EF4-FFF2-40B4-BE49-F238E27FC236}">
                  <a16:creationId xmlns:a16="http://schemas.microsoft.com/office/drawing/2014/main" id="{868EC3CD-3F6A-1659-F045-DDFB99D6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1" name="Group 5">
            <a:extLst>
              <a:ext uri="{FF2B5EF4-FFF2-40B4-BE49-F238E27FC236}">
                <a16:creationId xmlns:a16="http://schemas.microsoft.com/office/drawing/2014/main" id="{30133AD0-F9FD-4401-797A-4C4AF1471F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89388"/>
            <a:ext cx="2359025" cy="2587625"/>
            <a:chOff x="1248" y="2513"/>
            <a:chExt cx="1486" cy="1630"/>
          </a:xfrm>
        </p:grpSpPr>
        <p:pic>
          <p:nvPicPr>
            <p:cNvPr id="119820" name="Picture 6">
              <a:extLst>
                <a:ext uri="{FF2B5EF4-FFF2-40B4-BE49-F238E27FC236}">
                  <a16:creationId xmlns:a16="http://schemas.microsoft.com/office/drawing/2014/main" id="{5E8B731B-5E0F-183E-BCBD-724C8A21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1" name="Rectangle 7">
              <a:extLst>
                <a:ext uri="{FF2B5EF4-FFF2-40B4-BE49-F238E27FC236}">
                  <a16:creationId xmlns:a16="http://schemas.microsoft.com/office/drawing/2014/main" id="{1C3DD77D-85B4-64CB-FF23-9D85225C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2" name="Group 8">
            <a:extLst>
              <a:ext uri="{FF2B5EF4-FFF2-40B4-BE49-F238E27FC236}">
                <a16:creationId xmlns:a16="http://schemas.microsoft.com/office/drawing/2014/main" id="{219DE151-090A-BC75-6240-4B4A5EC161E6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19818" name="Picture 9">
              <a:extLst>
                <a:ext uri="{FF2B5EF4-FFF2-40B4-BE49-F238E27FC236}">
                  <a16:creationId xmlns:a16="http://schemas.microsoft.com/office/drawing/2014/main" id="{171D8193-85E4-59C2-E4B7-814B0AFA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9" name="Rectangle 10">
              <a:extLst>
                <a:ext uri="{FF2B5EF4-FFF2-40B4-BE49-F238E27FC236}">
                  <a16:creationId xmlns:a16="http://schemas.microsoft.com/office/drawing/2014/main" id="{4F73D288-CB9E-6B24-56B2-2427BE76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3" name="Group 11">
            <a:extLst>
              <a:ext uri="{FF2B5EF4-FFF2-40B4-BE49-F238E27FC236}">
                <a16:creationId xmlns:a16="http://schemas.microsoft.com/office/drawing/2014/main" id="{4ED9D9D1-C6C8-7D70-1A5C-081A93B15E6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836988"/>
            <a:ext cx="4111625" cy="2865437"/>
            <a:chOff x="2880" y="2417"/>
            <a:chExt cx="2590" cy="1805"/>
          </a:xfrm>
        </p:grpSpPr>
        <p:pic>
          <p:nvPicPr>
            <p:cNvPr id="119816" name="Picture 12">
              <a:extLst>
                <a:ext uri="{FF2B5EF4-FFF2-40B4-BE49-F238E27FC236}">
                  <a16:creationId xmlns:a16="http://schemas.microsoft.com/office/drawing/2014/main" id="{53C1068E-0C93-9EB5-C93A-CDD5B4FD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3">
              <a:extLst>
                <a:ext uri="{FF2B5EF4-FFF2-40B4-BE49-F238E27FC236}">
                  <a16:creationId xmlns:a16="http://schemas.microsoft.com/office/drawing/2014/main" id="{38A459B8-66A9-7DB6-3A35-C1AC3FD5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19814" name="Rectangle 14">
            <a:extLst>
              <a:ext uri="{FF2B5EF4-FFF2-40B4-BE49-F238E27FC236}">
                <a16:creationId xmlns:a16="http://schemas.microsoft.com/office/drawing/2014/main" id="{A38D5A8C-52F9-5209-5558-0B1A9748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  <p:sp>
        <p:nvSpPr>
          <p:cNvPr id="119815" name="Rectangle 15">
            <a:extLst>
              <a:ext uri="{FF2B5EF4-FFF2-40B4-BE49-F238E27FC236}">
                <a16:creationId xmlns:a16="http://schemas.microsoft.com/office/drawing/2014/main" id="{5AD06D69-15CC-C6F4-2DCD-5A82731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A0E973F-BB4D-D8C6-455C-153D7E21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33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38"/>
              </a:spcBef>
              <a:buSzPct val="100000"/>
            </a:pPr>
            <a:r>
              <a:rPr lang="en-US" altLang="en-US" sz="3600">
                <a:solidFill>
                  <a:srgbClr val="FAFD00"/>
                </a:solidFill>
              </a:rPr>
              <a:t>  fMRI Working Memory Paradigm Group  Analysis</a:t>
            </a:r>
          </a:p>
        </p:txBody>
      </p:sp>
      <p:grpSp>
        <p:nvGrpSpPr>
          <p:cNvPr id="121859" name="Group 3">
            <a:extLst>
              <a:ext uri="{FF2B5EF4-FFF2-40B4-BE49-F238E27FC236}">
                <a16:creationId xmlns:a16="http://schemas.microsoft.com/office/drawing/2014/main" id="{D3662BEE-D8BA-538C-5564-2DF53E6527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143000"/>
            <a:ext cx="5854700" cy="4846638"/>
            <a:chOff x="1014" y="720"/>
            <a:chExt cx="3688" cy="3053"/>
          </a:xfrm>
        </p:grpSpPr>
        <p:pic>
          <p:nvPicPr>
            <p:cNvPr id="121861" name="Picture 4">
              <a:extLst>
                <a:ext uri="{FF2B5EF4-FFF2-40B4-BE49-F238E27FC236}">
                  <a16:creationId xmlns:a16="http://schemas.microsoft.com/office/drawing/2014/main" id="{0BF588FA-D0B7-8F3E-71B0-E9C58A466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" t="46008" r="7893" b="21089"/>
            <a:stretch>
              <a:fillRect/>
            </a:stretch>
          </p:blipFill>
          <p:spPr bwMode="auto">
            <a:xfrm>
              <a:off x="1014" y="3057"/>
              <a:ext cx="18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C0C492B8-D4FD-CA74-9E1F-4EA980227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6">
              <a:extLst>
                <a:ext uri="{FF2B5EF4-FFF2-40B4-BE49-F238E27FC236}">
                  <a16:creationId xmlns:a16="http://schemas.microsoft.com/office/drawing/2014/main" id="{4ED07047-D802-CB29-9129-87EFDDA2F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7">
              <a:extLst>
                <a:ext uri="{FF2B5EF4-FFF2-40B4-BE49-F238E27FC236}">
                  <a16:creationId xmlns:a16="http://schemas.microsoft.com/office/drawing/2014/main" id="{4413F1B6-EA31-42CF-232B-AA27F5A7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30525" r="7893" b="30525"/>
            <a:stretch>
              <a:fillRect/>
            </a:stretch>
          </p:blipFill>
          <p:spPr bwMode="auto">
            <a:xfrm>
              <a:off x="2928" y="2924"/>
              <a:ext cx="1774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8">
              <a:extLst>
                <a:ext uri="{FF2B5EF4-FFF2-40B4-BE49-F238E27FC236}">
                  <a16:creationId xmlns:a16="http://schemas.microsoft.com/office/drawing/2014/main" id="{C794A312-7BFB-7C5D-9F2A-85EC1DCD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6" name="Picture 9">
              <a:extLst>
                <a:ext uri="{FF2B5EF4-FFF2-40B4-BE49-F238E27FC236}">
                  <a16:creationId xmlns:a16="http://schemas.microsoft.com/office/drawing/2014/main" id="{B4048DE7-1F61-B4EA-C88A-18C4DDEA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860" name="Rectangle 10">
            <a:extLst>
              <a:ext uri="{FF2B5EF4-FFF2-40B4-BE49-F238E27FC236}">
                <a16:creationId xmlns:a16="http://schemas.microsoft.com/office/drawing/2014/main" id="{A7F686B9-8984-1E8B-49A3-86D9EE75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813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Probe-vs-Fixation. Data Functional Biomedical Informatics Research Network (fBIRN)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de.new.mp4">
            <a:hlinkClick r:id="" action="ppaction://media"/>
            <a:extLst>
              <a:ext uri="{FF2B5EF4-FFF2-40B4-BE49-F238E27FC236}">
                <a16:creationId xmlns:a16="http://schemas.microsoft.com/office/drawing/2014/main" id="{9DBF6CAD-D53D-DC20-E4D0-C84FA0EF578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9436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4">
            <a:extLst>
              <a:ext uri="{FF2B5EF4-FFF2-40B4-BE49-F238E27FC236}">
                <a16:creationId xmlns:a16="http://schemas.microsoft.com/office/drawing/2014/main" id="{5145ACE5-E5A2-77EB-E476-31D5A363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044914A-3DED-A2EC-A959-3E0B212B1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22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Should I Use FreeSurfer?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586F15-1D67-49F7-AA80-B54D2F84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091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858963">
              <a:lnSpc>
                <a:spcPts val="3000"/>
              </a:lnSpc>
              <a:spcBef>
                <a:spcPts val="0"/>
              </a:spcBef>
              <a:spcAft>
                <a:spcPts val="3600"/>
              </a:spcAft>
              <a:tabLst>
                <a:tab pos="2514600" algn="l"/>
              </a:tabLst>
              <a:defRPr/>
            </a:pPr>
            <a:r>
              <a:rPr lang="en-US" sz="2400" b="1" kern="0" dirty="0"/>
              <a:t>Please do not try this yourself without expert supervision – it can be extremely dangerous!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A369552-D8C6-17C3-9190-E4644136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Food and such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FC705FE-9975-6C3A-8B8B-8FAD26D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2536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65BACB05-43FB-5ED1-D858-6A5414BD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9061"/>
          <a:stretch>
            <a:fillRect/>
          </a:stretch>
        </p:blipFill>
        <p:spPr bwMode="auto">
          <a:xfrm>
            <a:off x="652463" y="1295400"/>
            <a:ext cx="7258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1A746AF9-D225-AB46-3241-8BB4897F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254625"/>
            <a:ext cx="57245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 Morning coffee and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breakfast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 – muffins, bagels, fruit</a:t>
            </a: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Afternoon coffee and some snacks</a:t>
            </a:r>
          </a:p>
          <a:p>
            <a:pPr eaLnBrk="1" hangingPunct="1">
              <a:buSzPct val="100000"/>
            </a:pPr>
            <a:endParaRPr lang="en-US" altLang="en-US" sz="2000">
              <a:solidFill>
                <a:srgbClr val="FFFF00"/>
              </a:solidFill>
            </a:endParaRP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Tuesday evening socializing at Boston Beer Works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F0D68C0C-C1CE-F511-E8F3-7074CEA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798763"/>
            <a:ext cx="4335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Cafeteria in main building (Building 149)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9D0C2701-814D-6624-4702-1B934A33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800"/>
            <a:ext cx="7772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To Caffeinate or not to Caffeinate?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74DB536-2E0E-E828-FFB2-974EF95E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998788"/>
            <a:ext cx="805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>
                <a:solidFill>
                  <a:srgbClr val="FFFF00"/>
                </a:solidFill>
              </a:rPr>
              <a:t>Please don</a:t>
            </a:r>
            <a:r>
              <a:rPr lang="en-US" altLang="en-US" sz="2700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00"/>
                </a:solidFill>
                <a:ea typeface="MS PGothic" panose="020B0600070205080204" pitchFamily="34" charset="-128"/>
              </a:rPr>
              <a:t>t spill coffee (or anything else!) on the laptops. If you do, please be prepared to fund a replacement!</a:t>
            </a:r>
            <a:endParaRPr lang="en-US" altLang="en-US" sz="27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DE26D-C0FC-296E-78DA-C1969694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AE60A9A9-14FF-8A84-6EBB-642BFB6A4B1B}"/>
              </a:ext>
            </a:extLst>
          </p:cNvPr>
          <p:cNvSpPr txBox="1">
            <a:spLocks noChangeArrowheads="1"/>
          </p:cNvSpPr>
          <p:nvPr/>
        </p:nvSpPr>
        <p:spPr>
          <a:xfrm>
            <a:off x="298915" y="920516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is a 2D Surface Folded in 3D space</a:t>
            </a:r>
          </a:p>
        </p:txBody>
      </p:sp>
      <p:pic>
        <p:nvPicPr>
          <p:cNvPr id="34" name="Picture 6" descr="lh">
            <a:extLst>
              <a:ext uri="{FF2B5EF4-FFF2-40B4-BE49-F238E27FC236}">
                <a16:creationId xmlns:a16="http://schemas.microsoft.com/office/drawing/2014/main" id="{1C14EDBF-83CE-24A9-349E-0CDD9CA9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58" y="1684723"/>
            <a:ext cx="3132164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lh">
            <a:extLst>
              <a:ext uri="{FF2B5EF4-FFF2-40B4-BE49-F238E27FC236}">
                <a16:creationId xmlns:a16="http://schemas.microsoft.com/office/drawing/2014/main" id="{3687DCA7-143D-204B-4F81-1DCF3777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6" y="1684723"/>
            <a:ext cx="3095539" cy="19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1">
            <a:extLst>
              <a:ext uri="{FF2B5EF4-FFF2-40B4-BE49-F238E27FC236}">
                <a16:creationId xmlns:a16="http://schemas.microsoft.com/office/drawing/2014/main" id="{798BA362-9772-E2C3-5B65-08EC47A63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907" y="3522741"/>
            <a:ext cx="2537222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White Surface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55E86648-44DF-2B1B-A524-49ED739B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36" y="3508153"/>
            <a:ext cx="2199085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 Pial Surface</a:t>
            </a:r>
          </a:p>
        </p:txBody>
      </p:sp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51A3ED-A4CE-B687-13CE-64C2A272C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2568" r="20933" b="19308"/>
          <a:stretch/>
        </p:blipFill>
        <p:spPr>
          <a:xfrm>
            <a:off x="356370" y="1685584"/>
            <a:ext cx="2196835" cy="1914752"/>
          </a:xfrm>
          <a:prstGeom prst="rect">
            <a:avLst/>
          </a:prstGeom>
        </p:spPr>
      </p:pic>
      <p:pic>
        <p:nvPicPr>
          <p:cNvPr id="51" name="Picture 5" descr="lh">
            <a:extLst>
              <a:ext uri="{FF2B5EF4-FFF2-40B4-BE49-F238E27FC236}">
                <a16:creationId xmlns:a16="http://schemas.microsoft.com/office/drawing/2014/main" id="{1A7A3E70-9E47-AAB5-40F9-7BFEF75E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41" y="4049316"/>
            <a:ext cx="3474244" cy="195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420CB1-F74F-F3EC-065C-680C152AAC8B}"/>
              </a:ext>
            </a:extLst>
          </p:cNvPr>
          <p:cNvSpPr txBox="1"/>
          <p:nvPr/>
        </p:nvSpPr>
        <p:spPr>
          <a:xfrm>
            <a:off x="356370" y="4930042"/>
            <a:ext cx="3511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FreeSurfer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https://surfer.nmr.mgh.harvard.edu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F43F5-796C-5D8E-71DA-84A8AD9D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6</a:t>
            </a:fld>
            <a:endParaRPr lang="en-U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">
            <a:extLst>
              <a:ext uri="{FF2B5EF4-FFF2-40B4-BE49-F238E27FC236}">
                <a16:creationId xmlns:a16="http://schemas.microsoft.com/office/drawing/2014/main" id="{4B12EA8F-A294-F037-CDCB-0983181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bIns="50760" anchor="ctr"/>
          <a:lstStyle>
            <a:lvl1pPr marL="39688" indent="-36513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The FreeSurfer Team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E6AFE42F-E062-B454-F791-1FDEFFC5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97C56ADD-270E-4E81-8AD7-ED24882FF8A9}" type="slidenum">
              <a:rPr lang="en-US" altLang="en-US" sz="1400">
                <a:solidFill>
                  <a:srgbClr val="000000"/>
                </a:solidFill>
              </a:rPr>
              <a:pPr algn="ctr" eaLnBrk="1" hangingPunct="1">
                <a:buSzPct val="100000"/>
              </a:pPr>
              <a:t>60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99D01F0F-412C-65DE-27D6-853BADF7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>
            <a:extLst>
              <a:ext uri="{FF2B5EF4-FFF2-40B4-BE49-F238E27FC236}">
                <a16:creationId xmlns:a16="http://schemas.microsoft.com/office/drawing/2014/main" id="{8F7C4C6A-28C6-EC21-EFD6-70084CFA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5">
            <a:extLst>
              <a:ext uri="{FF2B5EF4-FFF2-40B4-BE49-F238E27FC236}">
                <a16:creationId xmlns:a16="http://schemas.microsoft.com/office/drawing/2014/main" id="{2F341660-A42A-5E1A-EE2B-ED26BFF1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6">
            <a:extLst>
              <a:ext uri="{FF2B5EF4-FFF2-40B4-BE49-F238E27FC236}">
                <a16:creationId xmlns:a16="http://schemas.microsoft.com/office/drawing/2014/main" id="{71BF7D03-1397-3636-1671-7A623BC2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7">
            <a:extLst>
              <a:ext uri="{FF2B5EF4-FFF2-40B4-BE49-F238E27FC236}">
                <a16:creationId xmlns:a16="http://schemas.microsoft.com/office/drawing/2014/main" id="{36B3BF26-1105-EA97-CF4B-6FBF69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8">
            <a:extLst>
              <a:ext uri="{FF2B5EF4-FFF2-40B4-BE49-F238E27FC236}">
                <a16:creationId xmlns:a16="http://schemas.microsoft.com/office/drawing/2014/main" id="{C1BA0E93-6A47-A21D-E170-0A01EA7D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9">
            <a:extLst>
              <a:ext uri="{FF2B5EF4-FFF2-40B4-BE49-F238E27FC236}">
                <a16:creationId xmlns:a16="http://schemas.microsoft.com/office/drawing/2014/main" id="{0C1BE506-4F57-9691-39BF-B6206AE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10">
            <a:extLst>
              <a:ext uri="{FF2B5EF4-FFF2-40B4-BE49-F238E27FC236}">
                <a16:creationId xmlns:a16="http://schemas.microsoft.com/office/drawing/2014/main" id="{A4E66388-9F09-A01C-CC3E-76F176B6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0454" r="13016"/>
          <a:stretch>
            <a:fillRect/>
          </a:stretch>
        </p:blipFill>
        <p:spPr bwMode="auto">
          <a:xfrm>
            <a:off x="3124200" y="3505200"/>
            <a:ext cx="139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11">
            <a:extLst>
              <a:ext uri="{FF2B5EF4-FFF2-40B4-BE49-F238E27FC236}">
                <a16:creationId xmlns:a16="http://schemas.microsoft.com/office/drawing/2014/main" id="{8E2F31DB-6669-AF43-85E0-FADBFD8A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12">
            <a:extLst>
              <a:ext uri="{FF2B5EF4-FFF2-40B4-BE49-F238E27FC236}">
                <a16:creationId xmlns:a16="http://schemas.microsoft.com/office/drawing/2014/main" id="{22656EC6-C547-A90C-36B3-70F7CD5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9921" r="11191"/>
          <a:stretch>
            <a:fillRect/>
          </a:stretch>
        </p:blipFill>
        <p:spPr bwMode="auto">
          <a:xfrm>
            <a:off x="381000" y="3505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3">
            <a:extLst>
              <a:ext uri="{FF2B5EF4-FFF2-40B4-BE49-F238E27FC236}">
                <a16:creationId xmlns:a16="http://schemas.microsoft.com/office/drawing/2014/main" id="{E9E2219E-D9A6-F16D-55F1-EFD0F43A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Bruce</a:t>
            </a:r>
          </a:p>
        </p:txBody>
      </p:sp>
      <p:sp>
        <p:nvSpPr>
          <p:cNvPr id="132111" name="Text Box 14">
            <a:extLst>
              <a:ext uri="{FF2B5EF4-FFF2-40B4-BE49-F238E27FC236}">
                <a16:creationId xmlns:a16="http://schemas.microsoft.com/office/drawing/2014/main" id="{EE9350F5-2D63-EF25-0DA6-142575B4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Doug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fMRI/PET</a:t>
            </a:r>
          </a:p>
        </p:txBody>
      </p:sp>
      <p:sp>
        <p:nvSpPr>
          <p:cNvPr id="132112" name="Text Box 15">
            <a:extLst>
              <a:ext uri="{FF2B5EF4-FFF2-40B4-BE49-F238E27FC236}">
                <a16:creationId xmlns:a16="http://schemas.microsoft.com/office/drawing/2014/main" id="{F7463ABD-D337-5974-68DD-CF740481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09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Martin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Longitudinal</a:t>
            </a:r>
          </a:p>
        </p:txBody>
      </p:sp>
      <p:sp>
        <p:nvSpPr>
          <p:cNvPr id="132113" name="Text Box 16">
            <a:extLst>
              <a:ext uri="{FF2B5EF4-FFF2-40B4-BE49-F238E27FC236}">
                <a16:creationId xmlns:a16="http://schemas.microsoft.com/office/drawing/2014/main" id="{0E39A0E4-5700-EC4B-FFD9-7E4820C7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8575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Anastasia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Tractography</a:t>
            </a:r>
          </a:p>
        </p:txBody>
      </p:sp>
      <p:sp>
        <p:nvSpPr>
          <p:cNvPr id="132114" name="Text Box 17">
            <a:extLst>
              <a:ext uri="{FF2B5EF4-FFF2-40B4-BE49-F238E27FC236}">
                <a16:creationId xmlns:a16="http://schemas.microsoft.com/office/drawing/2014/main" id="{1BB3DAFD-0CB2-B588-2483-5AC11A0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Lilla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Registration/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Pediatric</a:t>
            </a:r>
          </a:p>
        </p:txBody>
      </p:sp>
      <p:sp>
        <p:nvSpPr>
          <p:cNvPr id="132115" name="Text Box 18">
            <a:extLst>
              <a:ext uri="{FF2B5EF4-FFF2-40B4-BE49-F238E27FC236}">
                <a16:creationId xmlns:a16="http://schemas.microsoft.com/office/drawing/2014/main" id="{4C89467B-B9F1-D0C6-E4CA-B12CAEC5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Zeke</a:t>
            </a:r>
          </a:p>
        </p:txBody>
      </p:sp>
      <p:sp>
        <p:nvSpPr>
          <p:cNvPr id="132116" name="Text Box 19">
            <a:extLst>
              <a:ext uri="{FF2B5EF4-FFF2-40B4-BE49-F238E27FC236}">
                <a16:creationId xmlns:a16="http://schemas.microsoft.com/office/drawing/2014/main" id="{330DC4AB-0520-8B7B-36D4-565AB8C9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33800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 i="1">
                <a:solidFill>
                  <a:srgbClr val="FFFF00"/>
                </a:solidFill>
              </a:rPr>
              <a:t>Software Engineers</a:t>
            </a:r>
          </a:p>
        </p:txBody>
      </p:sp>
      <p:sp>
        <p:nvSpPr>
          <p:cNvPr id="132117" name="Text Box 20">
            <a:extLst>
              <a:ext uri="{FF2B5EF4-FFF2-40B4-BE49-F238E27FC236}">
                <a16:creationId xmlns:a16="http://schemas.microsoft.com/office/drawing/2014/main" id="{91047A59-9323-E2C9-A7DB-89691C9E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Ruopeng</a:t>
            </a:r>
          </a:p>
        </p:txBody>
      </p:sp>
      <p:sp>
        <p:nvSpPr>
          <p:cNvPr id="132118" name="Text Box 21">
            <a:extLst>
              <a:ext uri="{FF2B5EF4-FFF2-40B4-BE49-F238E27FC236}">
                <a16:creationId xmlns:a16="http://schemas.microsoft.com/office/drawing/2014/main" id="{F5DCF387-20C1-A478-FDB7-F3841232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0244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Nick</a:t>
            </a:r>
          </a:p>
        </p:txBody>
      </p:sp>
      <p:sp>
        <p:nvSpPr>
          <p:cNvPr id="132119" name="Text Box 22">
            <a:extLst>
              <a:ext uri="{FF2B5EF4-FFF2-40B4-BE49-F238E27FC236}">
                <a16:creationId xmlns:a16="http://schemas.microsoft.com/office/drawing/2014/main" id="{7106B9F4-89A6-9127-819D-0C09084F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217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Andre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MR Sequences</a:t>
            </a:r>
          </a:p>
        </p:txBody>
      </p:sp>
      <p:sp>
        <p:nvSpPr>
          <p:cNvPr id="132120" name="Text Box 23">
            <a:extLst>
              <a:ext uri="{FF2B5EF4-FFF2-40B4-BE49-F238E27FC236}">
                <a16:creationId xmlns:a16="http://schemas.microsoft.com/office/drawing/2014/main" id="{D6D0904E-D203-4462-D3DB-28A961A1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3352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Allison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Recon Editing &amp; Exvivo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>
            <a:extLst>
              <a:ext uri="{FF2B5EF4-FFF2-40B4-BE49-F238E27FC236}">
                <a16:creationId xmlns:a16="http://schemas.microsoft.com/office/drawing/2014/main" id="{F573C366-FA06-01EA-F617-8BD7E780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913"/>
            <a:ext cx="77739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8000"/>
              </a:lnSpc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Automated Subfield Segmentation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820972F-D9FB-9019-C120-20E197C2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689600"/>
            <a:ext cx="20002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high-resolution scan </a:t>
            </a:r>
          </a:p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of unseen subject</a:t>
            </a:r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07109C7-A39A-BD01-E322-AE1A2BAC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5722938"/>
            <a:ext cx="18415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automated labeling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D2949BA1-FAE7-A01D-B966-22B10BB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5722938"/>
            <a:ext cx="1549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manual labeling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id="{1F9731C5-F754-6D50-F931-B6AC375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9088"/>
            <a:ext cx="65151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6">
            <a:extLst>
              <a:ext uri="{FF2B5EF4-FFF2-40B4-BE49-F238E27FC236}">
                <a16:creationId xmlns:a16="http://schemas.microsoft.com/office/drawing/2014/main" id="{42678E81-701A-33D6-3D62-571BD89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31950"/>
            <a:ext cx="2449513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Text Box 7">
            <a:extLst>
              <a:ext uri="{FF2B5EF4-FFF2-40B4-BE49-F238E27FC236}">
                <a16:creationId xmlns:a16="http://schemas.microsoft.com/office/drawing/2014/main" id="{CF3650CC-471C-3AA4-5249-2BEC7419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8375"/>
            <a:ext cx="8229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Leave-one-out cross-validation with 5 subjects</a:t>
            </a:r>
          </a:p>
        </p:txBody>
      </p:sp>
      <p:sp>
        <p:nvSpPr>
          <p:cNvPr id="134153" name="Rectangle 8">
            <a:extLst>
              <a:ext uri="{FF2B5EF4-FFF2-40B4-BE49-F238E27FC236}">
                <a16:creationId xmlns:a16="http://schemas.microsoft.com/office/drawing/2014/main" id="{1673E183-CF8E-FB9F-C15F-D2A2538F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895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Collaboration with Koen van Leemput, J. Eugenio Iglesias and Jean Augustinack</a:t>
            </a:r>
          </a:p>
        </p:txBody>
      </p:sp>
      <p:sp>
        <p:nvSpPr>
          <p:cNvPr id="134154" name="Rectangle 9">
            <a:extLst>
              <a:ext uri="{FF2B5EF4-FFF2-40B4-BE49-F238E27FC236}">
                <a16:creationId xmlns:a16="http://schemas.microsoft.com/office/drawing/2014/main" id="{EDCE1BD2-C47D-C108-1D67-57F5D5EC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1463675"/>
            <a:ext cx="1066800" cy="469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Dice Coefficient</a:t>
            </a:r>
          </a:p>
        </p:txBody>
      </p:sp>
      <p:sp>
        <p:nvSpPr>
          <p:cNvPr id="134155" name="Rectangle 10">
            <a:extLst>
              <a:ext uri="{FF2B5EF4-FFF2-40B4-BE49-F238E27FC236}">
                <a16:creationId xmlns:a16="http://schemas.microsoft.com/office/drawing/2014/main" id="{34AF7854-8155-C1F1-8A08-A82F97556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3597275"/>
            <a:ext cx="2228850" cy="27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Relative Volume Difference (%)</a:t>
            </a:r>
          </a:p>
        </p:txBody>
      </p:sp>
      <p:sp>
        <p:nvSpPr>
          <p:cNvPr id="134156" name="Rectangle 11">
            <a:extLst>
              <a:ext uri="{FF2B5EF4-FFF2-40B4-BE49-F238E27FC236}">
                <a16:creationId xmlns:a16="http://schemas.microsoft.com/office/drawing/2014/main" id="{C1F26237-EDAA-20ED-B399-1923EA5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1914525"/>
            <a:ext cx="1485900" cy="2374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Fimbria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CA2/3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CA1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CA4/DG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Presubiculum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Hippocampal fissure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Hippocampus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Inf. Lateral Ventricle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Choroid plexus</a:t>
            </a:r>
          </a:p>
        </p:txBody>
      </p:sp>
      <p:pic>
        <p:nvPicPr>
          <p:cNvPr id="134157" name="Picture 12">
            <a:extLst>
              <a:ext uri="{FF2B5EF4-FFF2-40B4-BE49-F238E27FC236}">
                <a16:creationId xmlns:a16="http://schemas.microsoft.com/office/drawing/2014/main" id="{6E66DFA9-BA78-B84B-BC4E-097E134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57325"/>
            <a:ext cx="3841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8" name="Rectangle 13">
            <a:extLst>
              <a:ext uri="{FF2B5EF4-FFF2-40B4-BE49-F238E27FC236}">
                <a16:creationId xmlns:a16="http://schemas.microsoft.com/office/drawing/2014/main" id="{C488E8F4-26DE-9935-72B3-5E434D61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1893888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.8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.7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.6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.5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.4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.3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.2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.1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59" name="Rectangle 14">
            <a:extLst>
              <a:ext uri="{FF2B5EF4-FFF2-40B4-BE49-F238E27FC236}">
                <a16:creationId xmlns:a16="http://schemas.microsoft.com/office/drawing/2014/main" id="{1695AC77-FA9C-9D4A-E3F9-F13206F3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832225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80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60" name="Rectangle 15">
            <a:extLst>
              <a:ext uri="{FF2B5EF4-FFF2-40B4-BE49-F238E27FC236}">
                <a16:creationId xmlns:a16="http://schemas.microsoft.com/office/drawing/2014/main" id="{E698AA2D-580F-3058-77A9-8595E6E9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32A52AD1-DFF3-EE0F-ED26-91A3E822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685B38-303D-EB0D-915F-102ED99E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6196" name="Picture 3">
            <a:extLst>
              <a:ext uri="{FF2B5EF4-FFF2-40B4-BE49-F238E27FC236}">
                <a16:creationId xmlns:a16="http://schemas.microsoft.com/office/drawing/2014/main" id="{C57E2DC0-B48E-C2E0-AC06-A5AF2D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Rectangle 4">
            <a:extLst>
              <a:ext uri="{FF2B5EF4-FFF2-40B4-BE49-F238E27FC236}">
                <a16:creationId xmlns:a16="http://schemas.microsoft.com/office/drawing/2014/main" id="{6D4B29B2-E39C-9015-125C-A733DCA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6198" name="Picture 5">
            <a:extLst>
              <a:ext uri="{FF2B5EF4-FFF2-40B4-BE49-F238E27FC236}">
                <a16:creationId xmlns:a16="http://schemas.microsoft.com/office/drawing/2014/main" id="{0BC47E13-E7D5-95DD-8EDA-85E74D2A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6">
            <a:extLst>
              <a:ext uri="{FF2B5EF4-FFF2-40B4-BE49-F238E27FC236}">
                <a16:creationId xmlns:a16="http://schemas.microsoft.com/office/drawing/2014/main" id="{70DFAFF2-3164-70D3-F70F-25343D28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7">
            <a:extLst>
              <a:ext uri="{FF2B5EF4-FFF2-40B4-BE49-F238E27FC236}">
                <a16:creationId xmlns:a16="http://schemas.microsoft.com/office/drawing/2014/main" id="{EFC3ED8A-E75B-5BB7-61A9-AA2ED3E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8">
            <a:extLst>
              <a:ext uri="{FF2B5EF4-FFF2-40B4-BE49-F238E27FC236}">
                <a16:creationId xmlns:a16="http://schemas.microsoft.com/office/drawing/2014/main" id="{CEF572D8-3543-12F8-20E2-F84B1851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B7F1110E-D299-AE78-16E8-BA1761B7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8243" name="Text Box 2">
            <a:extLst>
              <a:ext uri="{FF2B5EF4-FFF2-40B4-BE49-F238E27FC236}">
                <a16:creationId xmlns:a16="http://schemas.microsoft.com/office/drawing/2014/main" id="{DE7E9138-93E5-4186-D3FC-5165147B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AFD00"/>
                </a:solidFill>
              </a:rPr>
              <a:t>On-vs-Off SPMs</a:t>
            </a:r>
          </a:p>
        </p:txBody>
      </p:sp>
      <p:pic>
        <p:nvPicPr>
          <p:cNvPr id="138244" name="Picture 3">
            <a:extLst>
              <a:ext uri="{FF2B5EF4-FFF2-40B4-BE49-F238E27FC236}">
                <a16:creationId xmlns:a16="http://schemas.microsoft.com/office/drawing/2014/main" id="{405068BE-FE2F-189A-EF5A-1826F65E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332538" y="12192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>
            <a:extLst>
              <a:ext uri="{FF2B5EF4-FFF2-40B4-BE49-F238E27FC236}">
                <a16:creationId xmlns:a16="http://schemas.microsoft.com/office/drawing/2014/main" id="{A08E0479-BD1F-064F-CCCD-8ACE6F0F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42938" y="12954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5">
            <a:extLst>
              <a:ext uri="{FF2B5EF4-FFF2-40B4-BE49-F238E27FC236}">
                <a16:creationId xmlns:a16="http://schemas.microsoft.com/office/drawing/2014/main" id="{76D0213E-8C4A-1F15-0417-EA3D99E9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421063" y="1295400"/>
            <a:ext cx="23828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7" name="Group 6">
            <a:extLst>
              <a:ext uri="{FF2B5EF4-FFF2-40B4-BE49-F238E27FC236}">
                <a16:creationId xmlns:a16="http://schemas.microsoft.com/office/drawing/2014/main" id="{94DDAA47-7D06-D0B2-992B-C58BF252104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203325"/>
            <a:ext cx="706438" cy="3289300"/>
            <a:chOff x="-10" y="758"/>
            <a:chExt cx="445" cy="2072"/>
          </a:xfrm>
        </p:grpSpPr>
        <p:pic>
          <p:nvPicPr>
            <p:cNvPr id="138251" name="Picture 7">
              <a:extLst>
                <a:ext uri="{FF2B5EF4-FFF2-40B4-BE49-F238E27FC236}">
                  <a16:creationId xmlns:a16="http://schemas.microsoft.com/office/drawing/2014/main" id="{14F45AE6-22CD-B185-266B-C7600E9C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351" y="816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Rectangle 8">
              <a:extLst>
                <a:ext uri="{FF2B5EF4-FFF2-40B4-BE49-F238E27FC236}">
                  <a16:creationId xmlns:a16="http://schemas.microsoft.com/office/drawing/2014/main" id="{56B8F577-3437-B7B6-2F3A-E672E10D3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" y="758"/>
              <a:ext cx="3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+3%</a:t>
              </a:r>
            </a:p>
          </p:txBody>
        </p:sp>
        <p:sp>
          <p:nvSpPr>
            <p:cNvPr id="138253" name="Rectangle 9">
              <a:extLst>
                <a:ext uri="{FF2B5EF4-FFF2-40B4-BE49-F238E27FC236}">
                  <a16:creationId xmlns:a16="http://schemas.microsoft.com/office/drawing/2014/main" id="{EB2D1993-7FC6-4802-5DB1-BFC78E81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680"/>
              <a:ext cx="26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138254" name="Rectangle 10">
              <a:extLst>
                <a:ext uri="{FF2B5EF4-FFF2-40B4-BE49-F238E27FC236}">
                  <a16:creationId xmlns:a16="http://schemas.microsoft.com/office/drawing/2014/main" id="{D6B389C3-DB71-6F0C-4165-C0635704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2592"/>
              <a:ext cx="3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-3%</a:t>
              </a:r>
            </a:p>
          </p:txBody>
        </p:sp>
      </p:grp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C194CEB0-5F41-4740-2F35-3CBE42FF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48200"/>
            <a:ext cx="2568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CON, COPE, CES</a:t>
            </a:r>
          </a:p>
        </p:txBody>
      </p:sp>
      <p:sp>
        <p:nvSpPr>
          <p:cNvPr id="138249" name="Rectangle 12">
            <a:extLst>
              <a:ext uri="{FF2B5EF4-FFF2-40B4-BE49-F238E27FC236}">
                <a16:creationId xmlns:a16="http://schemas.microsoft.com/office/drawing/2014/main" id="{C44C8A7D-513C-8368-4FA2-CEA2071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48200"/>
            <a:ext cx="2568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AFD00"/>
                </a:solidFill>
              </a:rPr>
              <a:t>Variance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(Error Bars)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VARCOPE, CESVAR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0D3B618A-15F8-FD0B-FB9D-4E937237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4572000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Significance 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t-Map (p,z,F)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(Thresholded p&lt;.01)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7D1319-AB36-5F38-5009-E2000423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42</a:t>
            </a:r>
          </a:p>
        </p:txBody>
      </p:sp>
      <p:sp>
        <p:nvSpPr>
          <p:cNvPr id="140291" name="Text Box 2">
            <a:extLst>
              <a:ext uri="{FF2B5EF4-FFF2-40B4-BE49-F238E27FC236}">
                <a16:creationId xmlns:a16="http://schemas.microsoft.com/office/drawing/2014/main" id="{8D1ED23C-60FA-8720-AC9C-367892D0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4A4C3072-45C7-E174-93A9-ECEF559F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Anatomical Analysis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Surface-based (Cortex) </a:t>
            </a:r>
          </a:p>
          <a:p>
            <a:pPr eaLnBrk="1" hangingPunct="1">
              <a:buClr>
                <a:srgbClr val="91919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919191"/>
                </a:solidFill>
              </a:rPr>
              <a:t> Volume-based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Multi-modal integration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DWI/Tractography</a:t>
            </a:r>
          </a:p>
          <a:p>
            <a:pPr eaLnBrk="1" hangingPunct="1">
              <a:buClr>
                <a:srgbClr val="FF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FF0000"/>
                </a:solidFill>
              </a:rPr>
              <a:t> fMRI – retinotopy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>
            <a:extLst>
              <a:ext uri="{FF2B5EF4-FFF2-40B4-BE49-F238E27FC236}">
                <a16:creationId xmlns:a16="http://schemas.microsoft.com/office/drawing/2014/main" id="{BB208461-E627-4FD2-5427-171116D6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43</a:t>
            </a:r>
          </a:p>
        </p:txBody>
      </p:sp>
      <p:grpSp>
        <p:nvGrpSpPr>
          <p:cNvPr id="142339" name="Group 2">
            <a:extLst>
              <a:ext uri="{FF2B5EF4-FFF2-40B4-BE49-F238E27FC236}">
                <a16:creationId xmlns:a16="http://schemas.microsoft.com/office/drawing/2014/main" id="{8C7B7080-D7DB-4E6D-119D-B86350686FE8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01700"/>
            <a:ext cx="4721225" cy="4197350"/>
            <a:chOff x="1404" y="568"/>
            <a:chExt cx="2974" cy="2644"/>
          </a:xfrm>
        </p:grpSpPr>
        <p:pic>
          <p:nvPicPr>
            <p:cNvPr id="142341" name="Picture 3">
              <a:extLst>
                <a:ext uri="{FF2B5EF4-FFF2-40B4-BE49-F238E27FC236}">
                  <a16:creationId xmlns:a16="http://schemas.microsoft.com/office/drawing/2014/main" id="{1684F66A-7597-6D07-A3AB-74E07AAF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68"/>
              <a:ext cx="2974" cy="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Oval 4">
              <a:extLst>
                <a:ext uri="{FF2B5EF4-FFF2-40B4-BE49-F238E27FC236}">
                  <a16:creationId xmlns:a16="http://schemas.microsoft.com/office/drawing/2014/main" id="{798564F0-4F75-21D7-3648-E8D17060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690"/>
              <a:ext cx="173" cy="1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2340" name="Rectangle 5">
            <a:extLst>
              <a:ext uri="{FF2B5EF4-FFF2-40B4-BE49-F238E27FC236}">
                <a16:creationId xmlns:a16="http://schemas.microsoft.com/office/drawing/2014/main" id="{6D0D765A-F1BA-2A7E-3B35-769D9D309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80975"/>
            <a:ext cx="5038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What does your brain do to Mona?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>
            <a:extLst>
              <a:ext uri="{FF2B5EF4-FFF2-40B4-BE49-F238E27FC236}">
                <a16:creationId xmlns:a16="http://schemas.microsoft.com/office/drawing/2014/main" id="{CA373217-705A-0768-7B2E-00F5595E8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44</a:t>
            </a:r>
          </a:p>
        </p:txBody>
      </p:sp>
      <p:grpSp>
        <p:nvGrpSpPr>
          <p:cNvPr id="144387" name="Group 2">
            <a:extLst>
              <a:ext uri="{FF2B5EF4-FFF2-40B4-BE49-F238E27FC236}">
                <a16:creationId xmlns:a16="http://schemas.microsoft.com/office/drawing/2014/main" id="{6CABF34A-6410-EE62-F4FE-F7957A16F72D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434975"/>
            <a:ext cx="2209800" cy="4681538"/>
            <a:chOff x="1107" y="274"/>
            <a:chExt cx="1392" cy="2949"/>
          </a:xfrm>
        </p:grpSpPr>
        <p:pic>
          <p:nvPicPr>
            <p:cNvPr id="144395" name="Picture 3">
              <a:extLst>
                <a:ext uri="{FF2B5EF4-FFF2-40B4-BE49-F238E27FC236}">
                  <a16:creationId xmlns:a16="http://schemas.microsoft.com/office/drawing/2014/main" id="{E516B376-C500-70B4-5A4F-D0E3F6B14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274"/>
              <a:ext cx="13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6" name="Oval 4">
              <a:extLst>
                <a:ext uri="{FF2B5EF4-FFF2-40B4-BE49-F238E27FC236}">
                  <a16:creationId xmlns:a16="http://schemas.microsoft.com/office/drawing/2014/main" id="{3953E4F2-1F54-41AC-9C42-4995C295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486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4388" name="Group 5">
            <a:extLst>
              <a:ext uri="{FF2B5EF4-FFF2-40B4-BE49-F238E27FC236}">
                <a16:creationId xmlns:a16="http://schemas.microsoft.com/office/drawing/2014/main" id="{653136B6-1F7D-A818-CB99-0FE7317BEA07}"/>
              </a:ext>
            </a:extLst>
          </p:cNvPr>
          <p:cNvGrpSpPr>
            <a:grpSpLocks/>
          </p:cNvGrpSpPr>
          <p:nvPr/>
        </p:nvGrpSpPr>
        <p:grpSpPr bwMode="auto">
          <a:xfrm>
            <a:off x="5608638" y="328613"/>
            <a:ext cx="2289175" cy="4681537"/>
            <a:chOff x="3533" y="207"/>
            <a:chExt cx="1442" cy="2949"/>
          </a:xfrm>
        </p:grpSpPr>
        <p:pic>
          <p:nvPicPr>
            <p:cNvPr id="144393" name="Picture 6">
              <a:extLst>
                <a:ext uri="{FF2B5EF4-FFF2-40B4-BE49-F238E27FC236}">
                  <a16:creationId xmlns:a16="http://schemas.microsoft.com/office/drawing/2014/main" id="{ECBBED89-C9A3-2E1C-54EE-DA7A06CB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207"/>
              <a:ext cx="1343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Oval 7">
              <a:extLst>
                <a:ext uri="{FF2B5EF4-FFF2-40B4-BE49-F238E27FC236}">
                  <a16:creationId xmlns:a16="http://schemas.microsoft.com/office/drawing/2014/main" id="{EAC1B3D0-16F2-89AE-17F7-DB0F85431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435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4389" name="Rectangle 8">
            <a:extLst>
              <a:ext uri="{FF2B5EF4-FFF2-40B4-BE49-F238E27FC236}">
                <a16:creationId xmlns:a16="http://schemas.microsoft.com/office/drawing/2014/main" id="{5E4E3AD2-A1AD-FB6C-B29B-BD95B6D6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59117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Left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0" name="Rectangle 9">
            <a:extLst>
              <a:ext uri="{FF2B5EF4-FFF2-40B4-BE49-F238E27FC236}">
                <a16:creationId xmlns:a16="http://schemas.microsoft.com/office/drawing/2014/main" id="{A06236A1-F2E2-0219-C02C-DCBE73F3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5568950"/>
            <a:ext cx="2105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Right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1" name="Line 10">
            <a:extLst>
              <a:ext uri="{FF2B5EF4-FFF2-40B4-BE49-F238E27FC236}">
                <a16:creationId xmlns:a16="http://schemas.microsoft.com/office/drawing/2014/main" id="{B351B756-7A9D-89D8-AB2B-2A5BEDA7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4816475"/>
            <a:ext cx="2063750" cy="9207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BFAF8039-F4C5-28A2-B590-F8F827EB6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0" y="4816475"/>
            <a:ext cx="2370138" cy="8064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08B796D7-0A5B-C819-ADC8-BD1EAF23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45</a:t>
            </a:r>
          </a:p>
        </p:txBody>
      </p:sp>
      <p:grpSp>
        <p:nvGrpSpPr>
          <p:cNvPr id="146435" name="Group 2">
            <a:extLst>
              <a:ext uri="{FF2B5EF4-FFF2-40B4-BE49-F238E27FC236}">
                <a16:creationId xmlns:a16="http://schemas.microsoft.com/office/drawing/2014/main" id="{D76BBF99-1B63-128E-022E-7C3CE7EE5511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1798638"/>
            <a:ext cx="3768725" cy="3017837"/>
            <a:chOff x="2818" y="1133"/>
            <a:chExt cx="2374" cy="1901"/>
          </a:xfrm>
        </p:grpSpPr>
        <p:pic>
          <p:nvPicPr>
            <p:cNvPr id="146456" name="Picture 3">
              <a:extLst>
                <a:ext uri="{FF2B5EF4-FFF2-40B4-BE49-F238E27FC236}">
                  <a16:creationId xmlns:a16="http://schemas.microsoft.com/office/drawing/2014/main" id="{017B58F4-4EF6-EC0E-6965-41490C7BF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8" y="1133"/>
              <a:ext cx="2353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Line 4">
              <a:extLst>
                <a:ext uri="{FF2B5EF4-FFF2-40B4-BE49-F238E27FC236}">
                  <a16:creationId xmlns:a16="http://schemas.microsoft.com/office/drawing/2014/main" id="{858BE7BB-DDD2-6E58-79E2-6164DB5DD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1" y="2049"/>
              <a:ext cx="2336" cy="6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8" name="Line 5">
              <a:extLst>
                <a:ext uri="{FF2B5EF4-FFF2-40B4-BE49-F238E27FC236}">
                  <a16:creationId xmlns:a16="http://schemas.microsoft.com/office/drawing/2014/main" id="{884B3EBD-CF0D-D0D4-EB63-1DDA647A9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1141"/>
              <a:ext cx="2368" cy="2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9" name="Line 6">
              <a:extLst>
                <a:ext uri="{FF2B5EF4-FFF2-40B4-BE49-F238E27FC236}">
                  <a16:creationId xmlns:a16="http://schemas.microsoft.com/office/drawing/2014/main" id="{AFE36AFF-D44F-4906-F5C7-7991A0C27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1139"/>
              <a:ext cx="2" cy="915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0" name="Line 7">
              <a:extLst>
                <a:ext uri="{FF2B5EF4-FFF2-40B4-BE49-F238E27FC236}">
                  <a16:creationId xmlns:a16="http://schemas.microsoft.com/office/drawing/2014/main" id="{1C94638A-BED2-3C28-422B-4D42B568A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2049"/>
              <a:ext cx="2" cy="971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1" name="Line 8">
              <a:extLst>
                <a:ext uri="{FF2B5EF4-FFF2-40B4-BE49-F238E27FC236}">
                  <a16:creationId xmlns:a16="http://schemas.microsoft.com/office/drawing/2014/main" id="{7E3C3D1F-368E-1044-734B-2771BF3A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3028"/>
              <a:ext cx="2376" cy="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Line 9">
            <a:extLst>
              <a:ext uri="{FF2B5EF4-FFF2-40B4-BE49-F238E27FC236}">
                <a16:creationId xmlns:a16="http://schemas.microsoft.com/office/drawing/2014/main" id="{BB1BC262-5A89-ED77-5679-EA3F523A8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550" y="2387600"/>
            <a:ext cx="1003300" cy="19621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7" name="Line 10">
            <a:extLst>
              <a:ext uri="{FF2B5EF4-FFF2-40B4-BE49-F238E27FC236}">
                <a16:creationId xmlns:a16="http://schemas.microsoft.com/office/drawing/2014/main" id="{13CBE8B0-2430-A79E-F8CD-7CEEE3F58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2263775"/>
            <a:ext cx="1104900" cy="17970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8" name="Rectangle 11">
            <a:extLst>
              <a:ext uri="{FF2B5EF4-FFF2-40B4-BE49-F238E27FC236}">
                <a16:creationId xmlns:a16="http://schemas.microsoft.com/office/drawing/2014/main" id="{E9BA5205-3E70-86AD-EEAF-D2F6202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076575"/>
            <a:ext cx="652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6439" name="Rectangle 12">
            <a:extLst>
              <a:ext uri="{FF2B5EF4-FFF2-40B4-BE49-F238E27FC236}">
                <a16:creationId xmlns:a16="http://schemas.microsoft.com/office/drawing/2014/main" id="{5EA154D2-9595-B3C4-4177-A03E8CFD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676900"/>
            <a:ext cx="868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0CA09AC9-BAB1-03E7-6BDB-0B5966FB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00050"/>
            <a:ext cx="90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B2F19457-C15A-B08C-E3FA-07171C46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5000625"/>
            <a:ext cx="39195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 – Horizontal Meridian</a:t>
            </a: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16E50C56-BFF9-69E2-DEF4-4BE70861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167438"/>
            <a:ext cx="5621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 – Vertical Meridian, Lower Field</a:t>
            </a: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FA321950-2C14-447F-B75E-4E099C5E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83238"/>
            <a:ext cx="56372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 – Vertical Meridian, Upper Field</a:t>
            </a: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7C8D503F-2ED8-3597-7B6F-A25C26D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85775"/>
            <a:ext cx="10493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Cortex</a:t>
            </a: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E5C197B6-CA53-0AB2-A463-E52A49E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457200"/>
            <a:ext cx="1422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Cartesian</a:t>
            </a:r>
          </a:p>
        </p:txBody>
      </p:sp>
      <p:sp>
        <p:nvSpPr>
          <p:cNvPr id="146446" name="Line 19">
            <a:extLst>
              <a:ext uri="{FF2B5EF4-FFF2-40B4-BE49-F238E27FC236}">
                <a16:creationId xmlns:a16="http://schemas.microsoft.com/office/drawing/2014/main" id="{5C4F06A6-ACE3-E636-8395-3E2CF25B3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739775"/>
            <a:ext cx="2295525" cy="63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20">
            <a:extLst>
              <a:ext uri="{FF2B5EF4-FFF2-40B4-BE49-F238E27FC236}">
                <a16:creationId xmlns:a16="http://schemas.microsoft.com/office/drawing/2014/main" id="{9C7F9AD5-9405-1E50-6D45-4A801E1EB25A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009650"/>
            <a:ext cx="2432050" cy="4632325"/>
            <a:chOff x="414" y="636"/>
            <a:chExt cx="1532" cy="2918"/>
          </a:xfrm>
        </p:grpSpPr>
        <p:pic>
          <p:nvPicPr>
            <p:cNvPr id="146451" name="Picture 21">
              <a:extLst>
                <a:ext uri="{FF2B5EF4-FFF2-40B4-BE49-F238E27FC236}">
                  <a16:creationId xmlns:a16="http://schemas.microsoft.com/office/drawing/2014/main" id="{460BC070-9236-6221-2512-9F303D8A5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644"/>
              <a:ext cx="1454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2" name="Line 22">
              <a:extLst>
                <a:ext uri="{FF2B5EF4-FFF2-40B4-BE49-F238E27FC236}">
                  <a16:creationId xmlns:a16="http://schemas.microsoft.com/office/drawing/2014/main" id="{BC6097D1-B6FB-5F44-701B-38E038AA7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" y="2092"/>
              <a:ext cx="1447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Line 23">
              <a:extLst>
                <a:ext uri="{FF2B5EF4-FFF2-40B4-BE49-F238E27FC236}">
                  <a16:creationId xmlns:a16="http://schemas.microsoft.com/office/drawing/2014/main" id="{4235E34E-56C8-E0C8-E647-ED5A9A6D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2091"/>
              <a:ext cx="0" cy="1453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4" name="Line 24">
              <a:extLst>
                <a:ext uri="{FF2B5EF4-FFF2-40B4-BE49-F238E27FC236}">
                  <a16:creationId xmlns:a16="http://schemas.microsoft.com/office/drawing/2014/main" id="{B3093184-52DA-87EE-7A93-C26756F22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635"/>
              <a:ext cx="0" cy="1453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5" name="Oval 25">
              <a:extLst>
                <a:ext uri="{FF2B5EF4-FFF2-40B4-BE49-F238E27FC236}">
                  <a16:creationId xmlns:a16="http://schemas.microsoft.com/office/drawing/2014/main" id="{C174E01C-F761-B47C-F32A-D6ADE4BD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2009"/>
              <a:ext cx="172" cy="1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6448" name="Oval 26">
            <a:extLst>
              <a:ext uri="{FF2B5EF4-FFF2-40B4-BE49-F238E27FC236}">
                <a16:creationId xmlns:a16="http://schemas.microsoft.com/office/drawing/2014/main" id="{05679E06-6239-49D9-273E-0A7F6348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3133725"/>
            <a:ext cx="276225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6449" name="Rectangle 27">
            <a:extLst>
              <a:ext uri="{FF2B5EF4-FFF2-40B4-BE49-F238E27FC236}">
                <a16:creationId xmlns:a16="http://schemas.microsoft.com/office/drawing/2014/main" id="{EE01215B-BFC2-8AF5-03F1-573B5773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127000"/>
            <a:ext cx="2085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Map Function</a:t>
            </a:r>
          </a:p>
        </p:txBody>
      </p:sp>
      <p:sp>
        <p:nvSpPr>
          <p:cNvPr id="146450" name="Rectangle 28">
            <a:extLst>
              <a:ext uri="{FF2B5EF4-FFF2-40B4-BE49-F238E27FC236}">
                <a16:creationId xmlns:a16="http://schemas.microsoft.com/office/drawing/2014/main" id="{2BC5723D-11C9-DFDB-AA0F-7A60B8CE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904875"/>
            <a:ext cx="2201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log(k(x+iy)+a)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CA2DD12B-60F7-33ED-D4F3-592C542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46</a:t>
            </a:r>
          </a:p>
        </p:txBody>
      </p:sp>
      <p:grpSp>
        <p:nvGrpSpPr>
          <p:cNvPr id="148483" name="Group 2">
            <a:extLst>
              <a:ext uri="{FF2B5EF4-FFF2-40B4-BE49-F238E27FC236}">
                <a16:creationId xmlns:a16="http://schemas.microsoft.com/office/drawing/2014/main" id="{357A8C7F-09DB-74A4-53E0-B3181548EDEC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3848100"/>
            <a:ext cx="2841625" cy="2330450"/>
            <a:chOff x="312" y="2424"/>
            <a:chExt cx="1790" cy="1468"/>
          </a:xfrm>
        </p:grpSpPr>
        <p:grpSp>
          <p:nvGrpSpPr>
            <p:cNvPr id="148504" name="Group 3">
              <a:extLst>
                <a:ext uri="{FF2B5EF4-FFF2-40B4-BE49-F238E27FC236}">
                  <a16:creationId xmlns:a16="http://schemas.microsoft.com/office/drawing/2014/main" id="{8A071674-057D-79D1-A2F3-45231827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" y="2424"/>
              <a:ext cx="1739" cy="1468"/>
              <a:chOff x="363" y="2424"/>
              <a:chExt cx="1739" cy="1468"/>
            </a:xfrm>
          </p:grpSpPr>
          <p:pic>
            <p:nvPicPr>
              <p:cNvPr id="148506" name="Picture 4">
                <a:extLst>
                  <a:ext uri="{FF2B5EF4-FFF2-40B4-BE49-F238E27FC236}">
                    <a16:creationId xmlns:a16="http://schemas.microsoft.com/office/drawing/2014/main" id="{E0744CAE-2825-570E-2531-613EC3D9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0" y="2425"/>
                <a:ext cx="1722" cy="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507" name="Line 5">
                <a:extLst>
                  <a:ext uri="{FF2B5EF4-FFF2-40B4-BE49-F238E27FC236}">
                    <a16:creationId xmlns:a16="http://schemas.microsoft.com/office/drawing/2014/main" id="{B4DBDCFC-A0B0-B864-FE6A-BDF0B2154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" y="3131"/>
                <a:ext cx="1710" cy="5"/>
              </a:xfrm>
              <a:prstGeom prst="line">
                <a:avLst/>
              </a:prstGeom>
              <a:noFill/>
              <a:ln w="57240" cap="sq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8" name="Line 6">
                <a:extLst>
                  <a:ext uri="{FF2B5EF4-FFF2-40B4-BE49-F238E27FC236}">
                    <a16:creationId xmlns:a16="http://schemas.microsoft.com/office/drawing/2014/main" id="{C9DE9976-5623-A1B4-6A80-47694E8EC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" y="2430"/>
                <a:ext cx="1734" cy="1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9" name="Line 7">
                <a:extLst>
                  <a:ext uri="{FF2B5EF4-FFF2-40B4-BE49-F238E27FC236}">
                    <a16:creationId xmlns:a16="http://schemas.microsoft.com/office/drawing/2014/main" id="{01908226-024D-436D-EAB9-79CD7C19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2429"/>
                <a:ext cx="1" cy="707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0" name="Line 8">
                <a:extLst>
                  <a:ext uri="{FF2B5EF4-FFF2-40B4-BE49-F238E27FC236}">
                    <a16:creationId xmlns:a16="http://schemas.microsoft.com/office/drawing/2014/main" id="{F583E4B4-D63C-7ACA-7E0B-6666F6E9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3131"/>
                <a:ext cx="1" cy="751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1" name="Line 9">
                <a:extLst>
                  <a:ext uri="{FF2B5EF4-FFF2-40B4-BE49-F238E27FC236}">
                    <a16:creationId xmlns:a16="http://schemas.microsoft.com/office/drawing/2014/main" id="{CCEA9010-E22F-4F17-AD48-F058C2F43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" y="3888"/>
                <a:ext cx="1740" cy="4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8505" name="Oval 10">
              <a:extLst>
                <a:ext uri="{FF2B5EF4-FFF2-40B4-BE49-F238E27FC236}">
                  <a16:creationId xmlns:a16="http://schemas.microsoft.com/office/drawing/2014/main" id="{233388B0-89A9-70CB-F514-30FB190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3073"/>
              <a:ext cx="125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8484" name="Group 11">
            <a:extLst>
              <a:ext uri="{FF2B5EF4-FFF2-40B4-BE49-F238E27FC236}">
                <a16:creationId xmlns:a16="http://schemas.microsoft.com/office/drawing/2014/main" id="{5DF63945-561C-1E3C-ADCC-4837EB82FED9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3152775"/>
            <a:ext cx="4044950" cy="3417888"/>
            <a:chOff x="2742" y="1986"/>
            <a:chExt cx="2548" cy="2153"/>
          </a:xfrm>
        </p:grpSpPr>
        <p:pic>
          <p:nvPicPr>
            <p:cNvPr id="148500" name="Picture 12">
              <a:extLst>
                <a:ext uri="{FF2B5EF4-FFF2-40B4-BE49-F238E27FC236}">
                  <a16:creationId xmlns:a16="http://schemas.microsoft.com/office/drawing/2014/main" id="{C0E90475-944A-8B82-6675-96105C7F1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48537" r="74440" b="32268"/>
            <a:stretch>
              <a:fillRect/>
            </a:stretch>
          </p:blipFill>
          <p:spPr bwMode="auto">
            <a:xfrm>
              <a:off x="2742" y="1986"/>
              <a:ext cx="2548" cy="2153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3" name="Freeform 13">
              <a:extLst>
                <a:ext uri="{FF2B5EF4-FFF2-40B4-BE49-F238E27FC236}">
                  <a16:creationId xmlns:a16="http://schemas.microsoft.com/office/drawing/2014/main" id="{FD1BCCAB-FB62-46C2-9F09-062CD868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736"/>
              <a:ext cx="2182" cy="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501" y="18101"/>
                  </a:lnTo>
                  <a:lnTo>
                    <a:pt x="6527" y="12169"/>
                  </a:lnTo>
                  <a:lnTo>
                    <a:pt x="8604" y="6541"/>
                  </a:lnTo>
                  <a:lnTo>
                    <a:pt x="11275" y="1977"/>
                  </a:lnTo>
                  <a:lnTo>
                    <a:pt x="13945" y="0"/>
                  </a:lnTo>
                  <a:lnTo>
                    <a:pt x="18040" y="1065"/>
                  </a:lnTo>
                  <a:lnTo>
                    <a:pt x="21600" y="1521"/>
                  </a:lnTo>
                </a:path>
              </a:pathLst>
            </a:custGeom>
            <a:noFill/>
            <a:ln w="3816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4" name="Freeform 14">
              <a:extLst>
                <a:ext uri="{FF2B5EF4-FFF2-40B4-BE49-F238E27FC236}">
                  <a16:creationId xmlns:a16="http://schemas.microsoft.com/office/drawing/2014/main" id="{285B5B75-50F2-4324-920B-D33F2F5D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406"/>
              <a:ext cx="2032" cy="1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4" y="19059"/>
                  </a:lnTo>
                  <a:lnTo>
                    <a:pt x="1593" y="17673"/>
                  </a:lnTo>
                  <a:lnTo>
                    <a:pt x="4205" y="14901"/>
                  </a:lnTo>
                  <a:lnTo>
                    <a:pt x="5798" y="11320"/>
                  </a:lnTo>
                  <a:lnTo>
                    <a:pt x="7582" y="8548"/>
                  </a:lnTo>
                  <a:lnTo>
                    <a:pt x="9239" y="5198"/>
                  </a:lnTo>
                  <a:lnTo>
                    <a:pt x="11278" y="924"/>
                  </a:lnTo>
                  <a:lnTo>
                    <a:pt x="14464" y="0"/>
                  </a:lnTo>
                  <a:lnTo>
                    <a:pt x="16949" y="1040"/>
                  </a:lnTo>
                  <a:lnTo>
                    <a:pt x="20071" y="2657"/>
                  </a:lnTo>
                  <a:lnTo>
                    <a:pt x="21600" y="3119"/>
                  </a:lnTo>
                </a:path>
              </a:pathLst>
            </a:custGeom>
            <a:noFill/>
            <a:ln w="57240" cap="flat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5" name="Freeform 15">
              <a:extLst>
                <a:ext uri="{FF2B5EF4-FFF2-40B4-BE49-F238E27FC236}">
                  <a16:creationId xmlns:a16="http://schemas.microsoft.com/office/drawing/2014/main" id="{0E8A45DD-4C36-49E3-BD91-190EF52B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862"/>
              <a:ext cx="1798" cy="8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19591"/>
                  </a:moveTo>
                  <a:lnTo>
                    <a:pt x="1454" y="21600"/>
                  </a:lnTo>
                  <a:lnTo>
                    <a:pt x="3462" y="19256"/>
                  </a:lnTo>
                  <a:lnTo>
                    <a:pt x="6438" y="15405"/>
                  </a:lnTo>
                  <a:lnTo>
                    <a:pt x="10315" y="8205"/>
                  </a:lnTo>
                  <a:lnTo>
                    <a:pt x="12531" y="4186"/>
                  </a:lnTo>
                  <a:lnTo>
                    <a:pt x="15508" y="2344"/>
                  </a:lnTo>
                  <a:lnTo>
                    <a:pt x="18138" y="2847"/>
                  </a:lnTo>
                  <a:lnTo>
                    <a:pt x="19800" y="1842"/>
                  </a:lnTo>
                  <a:lnTo>
                    <a:pt x="21600" y="0"/>
                  </a:lnTo>
                </a:path>
              </a:pathLst>
            </a:custGeom>
            <a:noFill/>
            <a:ln w="57240" cap="flat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8485" name="Group 16">
            <a:extLst>
              <a:ext uri="{FF2B5EF4-FFF2-40B4-BE49-F238E27FC236}">
                <a16:creationId xmlns:a16="http://schemas.microsoft.com/office/drawing/2014/main" id="{F9D55DCC-A230-FABD-81F3-41699E914032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666750"/>
            <a:ext cx="3671888" cy="1958975"/>
            <a:chOff x="3330" y="420"/>
            <a:chExt cx="2313" cy="1234"/>
          </a:xfrm>
        </p:grpSpPr>
        <p:pic>
          <p:nvPicPr>
            <p:cNvPr id="148498" name="Picture 17">
              <a:extLst>
                <a:ext uri="{FF2B5EF4-FFF2-40B4-BE49-F238E27FC236}">
                  <a16:creationId xmlns:a16="http://schemas.microsoft.com/office/drawing/2014/main" id="{0FF95D6D-5D70-CD39-1351-17DB855D1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23586" r="2431" b="24841"/>
            <a:stretch>
              <a:fillRect/>
            </a:stretch>
          </p:blipFill>
          <p:spPr bwMode="auto">
            <a:xfrm>
              <a:off x="3441" y="420"/>
              <a:ext cx="2202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9" name="Rectangle 18">
              <a:extLst>
                <a:ext uri="{FF2B5EF4-FFF2-40B4-BE49-F238E27FC236}">
                  <a16:creationId xmlns:a16="http://schemas.microsoft.com/office/drawing/2014/main" id="{49B473D9-BE2F-3582-40ED-142B6B27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918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86" name="Rectangle 19">
            <a:extLst>
              <a:ext uri="{FF2B5EF4-FFF2-40B4-BE49-F238E27FC236}">
                <a16:creationId xmlns:a16="http://schemas.microsoft.com/office/drawing/2014/main" id="{B6003ED0-E167-A2F0-45EB-7803AA6D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112713"/>
            <a:ext cx="46450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FF"/>
                </a:solidFill>
              </a:rPr>
              <a:t>V1 – Primary Visual Cortex</a:t>
            </a:r>
          </a:p>
        </p:txBody>
      </p:sp>
      <p:pic>
        <p:nvPicPr>
          <p:cNvPr id="148487" name="Picture 20">
            <a:extLst>
              <a:ext uri="{FF2B5EF4-FFF2-40B4-BE49-F238E27FC236}">
                <a16:creationId xmlns:a16="http://schemas.microsoft.com/office/drawing/2014/main" id="{5D51FA29-5C3B-5A75-EA46-BDD6275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87425"/>
            <a:ext cx="10906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Line 21">
            <a:extLst>
              <a:ext uri="{FF2B5EF4-FFF2-40B4-BE49-F238E27FC236}">
                <a16:creationId xmlns:a16="http://schemas.microsoft.com/office/drawing/2014/main" id="{35F4DBF8-8845-8993-1E6E-74B3CCFE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3" y="2228850"/>
            <a:ext cx="1084262" cy="1588"/>
          </a:xfrm>
          <a:prstGeom prst="line">
            <a:avLst/>
          </a:prstGeom>
          <a:noFill/>
          <a:ln w="5724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9" name="Line 22">
            <a:extLst>
              <a:ext uri="{FF2B5EF4-FFF2-40B4-BE49-F238E27FC236}">
                <a16:creationId xmlns:a16="http://schemas.microsoft.com/office/drawing/2014/main" id="{228ACEFD-3EA2-02AE-E079-56FAFB29F6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2225675"/>
            <a:ext cx="1588" cy="1250950"/>
          </a:xfrm>
          <a:prstGeom prst="line">
            <a:avLst/>
          </a:prstGeom>
          <a:noFill/>
          <a:ln w="57240" cap="sq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Line 23">
            <a:extLst>
              <a:ext uri="{FF2B5EF4-FFF2-40B4-BE49-F238E27FC236}">
                <a16:creationId xmlns:a16="http://schemas.microsoft.com/office/drawing/2014/main" id="{44005AE7-0A6D-4718-41CB-D6EC0B230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977900"/>
            <a:ext cx="1588" cy="1250950"/>
          </a:xfrm>
          <a:prstGeom prst="line">
            <a:avLst/>
          </a:prstGeom>
          <a:noFill/>
          <a:ln w="5724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Oval 24">
            <a:extLst>
              <a:ext uri="{FF2B5EF4-FFF2-40B4-BE49-F238E27FC236}">
                <a16:creationId xmlns:a16="http://schemas.microsoft.com/office/drawing/2014/main" id="{E275E032-6A3B-1259-16AE-4FA01E45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59000"/>
            <a:ext cx="130175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148492" name="Group 25">
            <a:extLst>
              <a:ext uri="{FF2B5EF4-FFF2-40B4-BE49-F238E27FC236}">
                <a16:creationId xmlns:a16="http://schemas.microsoft.com/office/drawing/2014/main" id="{CADB4F5A-E598-A419-7A9E-E6DC25719D61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914400"/>
            <a:ext cx="3024188" cy="1749425"/>
            <a:chOff x="1302" y="576"/>
            <a:chExt cx="1905" cy="1102"/>
          </a:xfrm>
        </p:grpSpPr>
        <p:pic>
          <p:nvPicPr>
            <p:cNvPr id="148496" name="Picture 26">
              <a:extLst>
                <a:ext uri="{FF2B5EF4-FFF2-40B4-BE49-F238E27FC236}">
                  <a16:creationId xmlns:a16="http://schemas.microsoft.com/office/drawing/2014/main" id="{7D6DB3B1-4E7C-A8BD-55FE-A2A82740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5468" r="22241" b="34911"/>
            <a:stretch>
              <a:fillRect/>
            </a:stretch>
          </p:blipFill>
          <p:spPr bwMode="auto">
            <a:xfrm>
              <a:off x="1452" y="576"/>
              <a:ext cx="1755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7" name="Rectangle 27">
              <a:extLst>
                <a:ext uri="{FF2B5EF4-FFF2-40B4-BE49-F238E27FC236}">
                  <a16:creationId xmlns:a16="http://schemas.microsoft.com/office/drawing/2014/main" id="{BA986920-73A1-ED46-F832-CBC23D0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966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93" name="Rectangle 28">
            <a:extLst>
              <a:ext uri="{FF2B5EF4-FFF2-40B4-BE49-F238E27FC236}">
                <a16:creationId xmlns:a16="http://schemas.microsoft.com/office/drawing/2014/main" id="{129DA058-3E42-F0D3-97D1-77DF321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706938"/>
            <a:ext cx="6524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8494" name="Rectangle 29">
            <a:extLst>
              <a:ext uri="{FF2B5EF4-FFF2-40B4-BE49-F238E27FC236}">
                <a16:creationId xmlns:a16="http://schemas.microsoft.com/office/drawing/2014/main" id="{738CE64C-738B-64A5-F843-0F2916F5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5932488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8495" name="Rectangle 30">
            <a:extLst>
              <a:ext uri="{FF2B5EF4-FFF2-40B4-BE49-F238E27FC236}">
                <a16:creationId xmlns:a16="http://schemas.microsoft.com/office/drawing/2014/main" id="{02084642-2FC3-3CE2-A343-82BB39A8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649663"/>
            <a:ext cx="8683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A6E1A754-3A56-6245-683B-393F56A2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47</a:t>
            </a:r>
          </a:p>
        </p:txBody>
      </p:sp>
      <p:grpSp>
        <p:nvGrpSpPr>
          <p:cNvPr id="150531" name="Group 2">
            <a:extLst>
              <a:ext uri="{FF2B5EF4-FFF2-40B4-BE49-F238E27FC236}">
                <a16:creationId xmlns:a16="http://schemas.microsoft.com/office/drawing/2014/main" id="{BC9B5189-2787-0217-9461-9330CF17A72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381125"/>
            <a:ext cx="3489325" cy="3538538"/>
            <a:chOff x="465" y="870"/>
            <a:chExt cx="2198" cy="2229"/>
          </a:xfrm>
        </p:grpSpPr>
        <p:pic>
          <p:nvPicPr>
            <p:cNvPr id="150546" name="Picture 3">
              <a:extLst>
                <a:ext uri="{FF2B5EF4-FFF2-40B4-BE49-F238E27FC236}">
                  <a16:creationId xmlns:a16="http://schemas.microsoft.com/office/drawing/2014/main" id="{B2B8ADAD-E65C-985A-E201-7BDB38144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b="49062"/>
            <a:stretch>
              <a:fillRect/>
            </a:stretch>
          </p:blipFill>
          <p:spPr bwMode="auto">
            <a:xfrm>
              <a:off x="465" y="870"/>
              <a:ext cx="2198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Line 4">
              <a:extLst>
                <a:ext uri="{FF2B5EF4-FFF2-40B4-BE49-F238E27FC236}">
                  <a16:creationId xmlns:a16="http://schemas.microsoft.com/office/drawing/2014/main" id="{CE0902FF-386E-EF01-CE99-41E18E015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3" y="1426"/>
              <a:ext cx="298" cy="584"/>
            </a:xfrm>
            <a:prstGeom prst="line">
              <a:avLst/>
            </a:prstGeom>
            <a:noFill/>
            <a:ln w="57240" cap="sq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2" name="Group 5">
            <a:extLst>
              <a:ext uri="{FF2B5EF4-FFF2-40B4-BE49-F238E27FC236}">
                <a16:creationId xmlns:a16="http://schemas.microsoft.com/office/drawing/2014/main" id="{45BC8DFC-9562-AC65-CA61-93F5A0FC4F15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1371600"/>
            <a:ext cx="3289300" cy="3508375"/>
            <a:chOff x="3067" y="864"/>
            <a:chExt cx="2072" cy="2210"/>
          </a:xfrm>
        </p:grpSpPr>
        <p:pic>
          <p:nvPicPr>
            <p:cNvPr id="150544" name="Picture 6">
              <a:extLst>
                <a:ext uri="{FF2B5EF4-FFF2-40B4-BE49-F238E27FC236}">
                  <a16:creationId xmlns:a16="http://schemas.microsoft.com/office/drawing/2014/main" id="{956545A1-CF05-4A71-AB42-3E538D606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3067" y="864"/>
              <a:ext cx="2072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Freeform 7">
              <a:extLst>
                <a:ext uri="{FF2B5EF4-FFF2-40B4-BE49-F238E27FC236}">
                  <a16:creationId xmlns:a16="http://schemas.microsoft.com/office/drawing/2014/main" id="{CDA66C93-4076-4664-B9BA-01C0C95D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512"/>
              <a:ext cx="268" cy="4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640" y="16866"/>
                  </a:lnTo>
                  <a:lnTo>
                    <a:pt x="17760" y="12132"/>
                  </a:lnTo>
                  <a:lnTo>
                    <a:pt x="9600" y="5622"/>
                  </a:lnTo>
                  <a:lnTo>
                    <a:pt x="0" y="0"/>
                  </a:lnTo>
                </a:path>
              </a:pathLst>
            </a:custGeom>
            <a:noFill/>
            <a:ln w="5724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533" name="Rectangle 8">
            <a:extLst>
              <a:ext uri="{FF2B5EF4-FFF2-40B4-BE49-F238E27FC236}">
                <a16:creationId xmlns:a16="http://schemas.microsoft.com/office/drawing/2014/main" id="{82BD221A-C23E-D1FE-47FD-6CDF1B3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71450"/>
            <a:ext cx="3709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</a:t>
            </a:r>
          </a:p>
        </p:txBody>
      </p:sp>
      <p:sp>
        <p:nvSpPr>
          <p:cNvPr id="150534" name="Rectangle 9">
            <a:extLst>
              <a:ext uri="{FF2B5EF4-FFF2-40B4-BE49-F238E27FC236}">
                <a16:creationId xmlns:a16="http://schemas.microsoft.com/office/drawing/2014/main" id="{EC14A439-7E2A-9534-C9EA-85003535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5094288"/>
            <a:ext cx="3341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Ring (Exp/Con)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(Eccentricity)</a:t>
            </a:r>
          </a:p>
        </p:txBody>
      </p:sp>
      <p:sp>
        <p:nvSpPr>
          <p:cNvPr id="150535" name="Rectangle 10">
            <a:extLst>
              <a:ext uri="{FF2B5EF4-FFF2-40B4-BE49-F238E27FC236}">
                <a16:creationId xmlns:a16="http://schemas.microsoft.com/office/drawing/2014/main" id="{B4699874-94E9-3063-A840-FE293790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5070475"/>
            <a:ext cx="267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Wedge (Rot)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(Azimuth)</a:t>
            </a:r>
          </a:p>
        </p:txBody>
      </p:sp>
      <p:grpSp>
        <p:nvGrpSpPr>
          <p:cNvPr id="150536" name="Group 11">
            <a:extLst>
              <a:ext uri="{FF2B5EF4-FFF2-40B4-BE49-F238E27FC236}">
                <a16:creationId xmlns:a16="http://schemas.microsoft.com/office/drawing/2014/main" id="{F8428DA0-7019-F71C-747F-34E187E4B881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323850"/>
            <a:ext cx="803275" cy="773113"/>
            <a:chOff x="424" y="204"/>
            <a:chExt cx="506" cy="487"/>
          </a:xfrm>
        </p:grpSpPr>
        <p:sp>
          <p:nvSpPr>
            <p:cNvPr id="150539" name="Line 12">
              <a:extLst>
                <a:ext uri="{FF2B5EF4-FFF2-40B4-BE49-F238E27FC236}">
                  <a16:creationId xmlns:a16="http://schemas.microsoft.com/office/drawing/2014/main" id="{4C15D2BD-0810-AFBB-CD2D-9CEB7D3E1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447"/>
              <a:ext cx="0" cy="246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0" name="Line 13">
              <a:extLst>
                <a:ext uri="{FF2B5EF4-FFF2-40B4-BE49-F238E27FC236}">
                  <a16:creationId xmlns:a16="http://schemas.microsoft.com/office/drawing/2014/main" id="{E98FAC3B-469B-708E-9D8D-CE811648A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203"/>
              <a:ext cx="0" cy="24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1" name="Oval 14">
              <a:extLst>
                <a:ext uri="{FF2B5EF4-FFF2-40B4-BE49-F238E27FC236}">
                  <a16:creationId xmlns:a16="http://schemas.microsoft.com/office/drawing/2014/main" id="{B1DBB86B-B41F-90CD-AACB-F0E4F3E3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435"/>
              <a:ext cx="28" cy="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0542" name="Line 15">
              <a:extLst>
                <a:ext uri="{FF2B5EF4-FFF2-40B4-BE49-F238E27FC236}">
                  <a16:creationId xmlns:a16="http://schemas.microsoft.com/office/drawing/2014/main" id="{43ED2EA9-DD8D-1D09-5E62-DFC5C8002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3" name="Line 16">
              <a:extLst>
                <a:ext uri="{FF2B5EF4-FFF2-40B4-BE49-F238E27FC236}">
                  <a16:creationId xmlns:a16="http://schemas.microsoft.com/office/drawing/2014/main" id="{A087AB89-65CE-6B69-BD7D-F08BEE75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7" name="Line 17">
            <a:extLst>
              <a:ext uri="{FF2B5EF4-FFF2-40B4-BE49-F238E27FC236}">
                <a16:creationId xmlns:a16="http://schemas.microsoft.com/office/drawing/2014/main" id="{4E90D54F-F386-9343-FB14-6B5C1581B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044825"/>
            <a:ext cx="1752600" cy="82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8" name="Line 18">
            <a:extLst>
              <a:ext uri="{FF2B5EF4-FFF2-40B4-BE49-F238E27FC236}">
                <a16:creationId xmlns:a16="http://schemas.microsoft.com/office/drawing/2014/main" id="{0DD3B37C-8838-D98B-8C0C-4FBC868F8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1673225"/>
            <a:ext cx="1219200" cy="14541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7239000" y="65420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B99C4B7-3533-43C2-9437-B79C62B7E623}" type="slidenum">
              <a:rPr lang="en-US" altLang="en-US" sz="1400">
                <a:solidFill>
                  <a:srgbClr val="FFFF00"/>
                </a:solidFill>
              </a:rPr>
              <a:pPr algn="r" eaLnBrk="1" hangingPunct="1">
                <a:buClrTx/>
                <a:buFontTx/>
                <a:buNone/>
              </a:pPr>
              <a:t>7</a:t>
            </a:fld>
            <a:endParaRPr lang="en-US" altLang="en-US" sz="1400" dirty="0">
              <a:solidFill>
                <a:srgbClr val="FFFF00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57199" y="0"/>
            <a:ext cx="81787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Cortical Thickness vs Area vs Volume</a:t>
            </a: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4114800" y="990600"/>
            <a:ext cx="4521200" cy="5549900"/>
            <a:chOff x="2592" y="624"/>
            <a:chExt cx="2848" cy="3496"/>
          </a:xfrm>
        </p:grpSpPr>
        <p:pic>
          <p:nvPicPr>
            <p:cNvPr id="686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8" cy="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8633" name="Line 5"/>
            <p:cNvSpPr>
              <a:spLocks noChangeShapeType="1"/>
            </p:cNvSpPr>
            <p:nvPr/>
          </p:nvSpPr>
          <p:spPr bwMode="auto">
            <a:xfrm flipH="1" flipV="1">
              <a:off x="3596" y="1868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4" name="Line 6"/>
            <p:cNvSpPr>
              <a:spLocks noChangeShapeType="1"/>
            </p:cNvSpPr>
            <p:nvPr/>
          </p:nvSpPr>
          <p:spPr bwMode="auto">
            <a:xfrm flipH="1" flipV="1">
              <a:off x="3884" y="1244"/>
              <a:ext cx="149" cy="293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5" name="Line 7"/>
            <p:cNvSpPr>
              <a:spLocks noChangeShapeType="1"/>
            </p:cNvSpPr>
            <p:nvPr/>
          </p:nvSpPr>
          <p:spPr bwMode="auto">
            <a:xfrm flipH="1" flipV="1">
              <a:off x="3692" y="1580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6" name="Line 8"/>
            <p:cNvSpPr>
              <a:spLocks noChangeShapeType="1"/>
            </p:cNvSpPr>
            <p:nvPr/>
          </p:nvSpPr>
          <p:spPr bwMode="auto">
            <a:xfrm flipH="1" flipV="1">
              <a:off x="3644" y="1724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7" name="Line 9"/>
            <p:cNvSpPr>
              <a:spLocks noChangeShapeType="1"/>
            </p:cNvSpPr>
            <p:nvPr/>
          </p:nvSpPr>
          <p:spPr bwMode="auto">
            <a:xfrm flipV="1">
              <a:off x="4128" y="1148"/>
              <a:ext cx="0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8" name="Line 10"/>
            <p:cNvSpPr>
              <a:spLocks noChangeShapeType="1"/>
            </p:cNvSpPr>
            <p:nvPr/>
          </p:nvSpPr>
          <p:spPr bwMode="auto">
            <a:xfrm flipV="1">
              <a:off x="4272" y="1196"/>
              <a:ext cx="237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9" name="Line 11"/>
            <p:cNvSpPr>
              <a:spLocks noChangeShapeType="1"/>
            </p:cNvSpPr>
            <p:nvPr/>
          </p:nvSpPr>
          <p:spPr bwMode="auto">
            <a:xfrm>
              <a:off x="4272" y="1728"/>
              <a:ext cx="429" cy="0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0" name="Line 12"/>
            <p:cNvSpPr>
              <a:spLocks noChangeShapeType="1"/>
            </p:cNvSpPr>
            <p:nvPr/>
          </p:nvSpPr>
          <p:spPr bwMode="auto">
            <a:xfrm>
              <a:off x="4224" y="1872"/>
              <a:ext cx="333" cy="1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1" name="Line 13"/>
            <p:cNvSpPr>
              <a:spLocks noChangeShapeType="1"/>
            </p:cNvSpPr>
            <p:nvPr/>
          </p:nvSpPr>
          <p:spPr bwMode="auto">
            <a:xfrm>
              <a:off x="4176" y="2160"/>
              <a:ext cx="333" cy="45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2" name="Line 14"/>
            <p:cNvSpPr>
              <a:spLocks noChangeShapeType="1"/>
            </p:cNvSpPr>
            <p:nvPr/>
          </p:nvSpPr>
          <p:spPr bwMode="auto">
            <a:xfrm flipV="1">
              <a:off x="4272" y="1484"/>
              <a:ext cx="429" cy="149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68612" name="Text Box 15"/>
          <p:cNvSpPr txBox="1">
            <a:spLocks noChangeArrowheads="1"/>
          </p:cNvSpPr>
          <p:nvPr/>
        </p:nvSpPr>
        <p:spPr bwMode="auto">
          <a:xfrm>
            <a:off x="1144588" y="5638800"/>
            <a:ext cx="243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68613" name="Text Box 16"/>
          <p:cNvSpPr txBox="1">
            <a:spLocks noChangeArrowheads="1"/>
          </p:cNvSpPr>
          <p:nvPr/>
        </p:nvSpPr>
        <p:spPr bwMode="auto">
          <a:xfrm>
            <a:off x="6934200" y="1066800"/>
            <a:ext cx="1595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80902" name="Line 17"/>
          <p:cNvSpPr>
            <a:spLocks noChangeShapeType="1"/>
          </p:cNvSpPr>
          <p:nvPr/>
        </p:nvSpPr>
        <p:spPr bwMode="auto">
          <a:xfrm flipV="1">
            <a:off x="3505200" y="4870450"/>
            <a:ext cx="1066800" cy="1003300"/>
          </a:xfrm>
          <a:prstGeom prst="line">
            <a:avLst/>
          </a:prstGeom>
          <a:ln>
            <a:solidFill>
              <a:schemeClr val="accent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8617" name="Line 18"/>
          <p:cNvSpPr>
            <a:spLocks noChangeShapeType="1"/>
          </p:cNvSpPr>
          <p:nvPr/>
        </p:nvSpPr>
        <p:spPr bwMode="auto">
          <a:xfrm flipH="1">
            <a:off x="7308850" y="1447800"/>
            <a:ext cx="393700" cy="3810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8618" name="Oval 19"/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19" name="Oval 20"/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0" name="Oval 21"/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1" name="Oval 22"/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2" name="Oval 23"/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3" name="Oval 24"/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4" name="Oval 25"/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5" name="Oval 26"/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6" name="Oval 27"/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7" name="Oval 28"/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9" name="Rectangle 30"/>
          <p:cNvSpPr>
            <a:spLocks noChangeArrowheads="1"/>
          </p:cNvSpPr>
          <p:nvPr/>
        </p:nvSpPr>
        <p:spPr bwMode="auto">
          <a:xfrm>
            <a:off x="228600" y="1143000"/>
            <a:ext cx="3657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Distance between white and </a:t>
            </a:r>
            <a:r>
              <a:rPr lang="en-US" altLang="en-US" dirty="0" err="1">
                <a:solidFill>
                  <a:srgbClr val="FFFF00"/>
                </a:solidFill>
              </a:rPr>
              <a:t>pial</a:t>
            </a:r>
            <a:r>
              <a:rPr lang="en-US" altLang="en-US" dirty="0">
                <a:solidFill>
                  <a:srgbClr val="FFFF00"/>
                </a:solidFill>
              </a:rPr>
              <a:t> surfaces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One value per vertex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Surface-based more accurate than volume-based</a:t>
            </a:r>
          </a:p>
        </p:txBody>
      </p:sp>
      <p:pic>
        <p:nvPicPr>
          <p:cNvPr id="68630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24170" r="1315" b="13521"/>
          <a:stretch>
            <a:fillRect/>
          </a:stretch>
        </p:blipFill>
        <p:spPr bwMode="auto">
          <a:xfrm>
            <a:off x="228600" y="3124200"/>
            <a:ext cx="2819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31" name="Rectangle 32"/>
          <p:cNvSpPr>
            <a:spLocks noChangeArrowheads="1"/>
          </p:cNvSpPr>
          <p:nvPr/>
        </p:nvSpPr>
        <p:spPr bwMode="auto">
          <a:xfrm>
            <a:off x="3049588" y="4419600"/>
            <a:ext cx="5016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mm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5029200"/>
            <a:ext cx="3053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“Overlay”, “Heat map”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1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526EB46E-086E-C3BB-35DE-C0D0A4B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48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69BABBC5-008A-92C7-46A3-E1B5DA9D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71450"/>
            <a:ext cx="558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 Analysis</a:t>
            </a:r>
          </a:p>
        </p:txBody>
      </p:sp>
      <p:pic>
        <p:nvPicPr>
          <p:cNvPr id="152580" name="Picture 3">
            <a:extLst>
              <a:ext uri="{FF2B5EF4-FFF2-40B4-BE49-F238E27FC236}">
                <a16:creationId xmlns:a16="http://schemas.microsoft.com/office/drawing/2014/main" id="{AC3C1DB6-8ACE-B7CD-AE60-4C21B73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8975"/>
            <a:ext cx="28257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tangle 4">
            <a:extLst>
              <a:ext uri="{FF2B5EF4-FFF2-40B4-BE49-F238E27FC236}">
                <a16:creationId xmlns:a16="http://schemas.microsoft.com/office/drawing/2014/main" id="{ECB5C3E1-41EC-8ECE-9361-6FB8CE8B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65238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1=Asin(R)</a:t>
            </a:r>
          </a:p>
        </p:txBody>
      </p:sp>
      <p:sp>
        <p:nvSpPr>
          <p:cNvPr id="152582" name="Rectangle 5">
            <a:extLst>
              <a:ext uri="{FF2B5EF4-FFF2-40B4-BE49-F238E27FC236}">
                <a16:creationId xmlns:a16="http://schemas.microsoft.com/office/drawing/2014/main" id="{F1C9FC7F-7E46-7C68-9CC2-984FA9D7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265238"/>
            <a:ext cx="185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2=Acos(R)</a:t>
            </a:r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39234596-4A26-E7F3-654C-972147AB4FC0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609725"/>
            <a:ext cx="3984625" cy="712788"/>
            <a:chOff x="2851" y="1014"/>
            <a:chExt cx="2510" cy="449"/>
          </a:xfrm>
        </p:grpSpPr>
        <p:sp>
          <p:nvSpPr>
            <p:cNvPr id="152589" name="Rectangle 7">
              <a:extLst>
                <a:ext uri="{FF2B5EF4-FFF2-40B4-BE49-F238E27FC236}">
                  <a16:creationId xmlns:a16="http://schemas.microsoft.com/office/drawing/2014/main" id="{0D800127-04F5-AD65-A911-AA65084B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041"/>
              <a:ext cx="25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4400">
                  <a:solidFill>
                    <a:srgbClr val="FFFF66"/>
                  </a:solidFill>
                </a:rPr>
                <a:t>R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</a:t>
              </a:r>
              <a:r>
                <a:rPr lang="en-US" altLang="en-US" sz="4400">
                  <a:solidFill>
                    <a:srgbClr val="FFFF66"/>
                  </a:solidFill>
                </a:rPr>
                <a:t>tan (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1/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2)</a:t>
              </a:r>
            </a:p>
          </p:txBody>
        </p:sp>
        <p:sp>
          <p:nvSpPr>
            <p:cNvPr id="152590" name="Rectangle 8">
              <a:extLst>
                <a:ext uri="{FF2B5EF4-FFF2-40B4-BE49-F238E27FC236}">
                  <a16:creationId xmlns:a16="http://schemas.microsoft.com/office/drawing/2014/main" id="{4B2CA7AA-0586-33ED-2A41-5851E7A4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1014"/>
              <a:ext cx="18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2000">
                  <a:solidFill>
                    <a:srgbClr val="FFFF66"/>
                  </a:solidFill>
                </a:rPr>
                <a:t>-1</a:t>
              </a:r>
            </a:p>
          </p:txBody>
        </p:sp>
      </p:grpSp>
      <p:pic>
        <p:nvPicPr>
          <p:cNvPr id="152584" name="Picture 9">
            <a:extLst>
              <a:ext uri="{FF2B5EF4-FFF2-40B4-BE49-F238E27FC236}">
                <a16:creationId xmlns:a16="http://schemas.microsoft.com/office/drawing/2014/main" id="{C0BB5120-1D41-B76E-3BD2-0421B8E5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49062"/>
          <a:stretch>
            <a:fillRect/>
          </a:stretch>
        </p:blipFill>
        <p:spPr bwMode="auto">
          <a:xfrm>
            <a:off x="4724400" y="2478088"/>
            <a:ext cx="3492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Line 10">
            <a:extLst>
              <a:ext uri="{FF2B5EF4-FFF2-40B4-BE49-F238E27FC236}">
                <a16:creationId xmlns:a16="http://schemas.microsoft.com/office/drawing/2014/main" id="{C523B7BD-2340-0970-455F-819ADE1E1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5888" y="3360738"/>
            <a:ext cx="476250" cy="930275"/>
          </a:xfrm>
          <a:prstGeom prst="line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1">
            <a:extLst>
              <a:ext uri="{FF2B5EF4-FFF2-40B4-BE49-F238E27FC236}">
                <a16:creationId xmlns:a16="http://schemas.microsoft.com/office/drawing/2014/main" id="{0BEEAA6B-C1F3-1327-79AE-EF864D78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57600"/>
            <a:ext cx="4540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2587" name="Rectangle 12">
            <a:extLst>
              <a:ext uri="{FF2B5EF4-FFF2-40B4-BE49-F238E27FC236}">
                <a16:creationId xmlns:a16="http://schemas.microsoft.com/office/drawing/2014/main" id="{465A68FE-02C4-5C65-C698-CC4E751A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126163"/>
            <a:ext cx="179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Eccentricity</a:t>
            </a:r>
          </a:p>
        </p:txBody>
      </p:sp>
      <p:sp>
        <p:nvSpPr>
          <p:cNvPr id="152588" name="Rectangle 13">
            <a:extLst>
              <a:ext uri="{FF2B5EF4-FFF2-40B4-BE49-F238E27FC236}">
                <a16:creationId xmlns:a16="http://schemas.microsoft.com/office/drawing/2014/main" id="{2FBD10B2-6A22-1B45-4F76-F8B95B84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6800"/>
            <a:ext cx="3390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R</a:t>
            </a: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</a:t>
            </a:r>
            <a:r>
              <a:rPr lang="en-US" altLang="en-US" sz="2800">
                <a:solidFill>
                  <a:srgbClr val="FFFF66"/>
                </a:solidFill>
              </a:rPr>
              <a:t>Eccentricity Radius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AFF7268F-A262-6E35-D313-3742B13F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49</a:t>
            </a: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F32564DB-FA0A-2005-D70D-8C32F0A8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5094" r="21814" b="22641"/>
          <a:stretch>
            <a:fillRect/>
          </a:stretch>
        </p:blipFill>
        <p:spPr bwMode="auto">
          <a:xfrm>
            <a:off x="1905000" y="3997325"/>
            <a:ext cx="2239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8" name="Group 3">
            <a:extLst>
              <a:ext uri="{FF2B5EF4-FFF2-40B4-BE49-F238E27FC236}">
                <a16:creationId xmlns:a16="http://schemas.microsoft.com/office/drawing/2014/main" id="{F9D70EDA-1D62-0571-6447-AA01675DF83D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962400"/>
            <a:ext cx="1228725" cy="766763"/>
            <a:chOff x="1343" y="2496"/>
            <a:chExt cx="774" cy="483"/>
          </a:xfrm>
        </p:grpSpPr>
        <p:grpSp>
          <p:nvGrpSpPr>
            <p:cNvPr id="154651" name="Group 4">
              <a:extLst>
                <a:ext uri="{FF2B5EF4-FFF2-40B4-BE49-F238E27FC236}">
                  <a16:creationId xmlns:a16="http://schemas.microsoft.com/office/drawing/2014/main" id="{D951ECBE-EB50-2E90-2C94-9DFD77C73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815"/>
              <a:ext cx="556" cy="164"/>
              <a:chOff x="1390" y="2815"/>
              <a:chExt cx="556" cy="164"/>
            </a:xfrm>
          </p:grpSpPr>
          <p:sp>
            <p:nvSpPr>
              <p:cNvPr id="154656" name="Rectangle 5">
                <a:extLst>
                  <a:ext uri="{FF2B5EF4-FFF2-40B4-BE49-F238E27FC236}">
                    <a16:creationId xmlns:a16="http://schemas.microsoft.com/office/drawing/2014/main" id="{01CADC24-F156-8A48-FAF6-416DAAD9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886"/>
                <a:ext cx="140" cy="93"/>
              </a:xfrm>
              <a:prstGeom prst="rect">
                <a:avLst/>
              </a:prstGeom>
              <a:solidFill>
                <a:srgbClr val="C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7" name="Rectangle 6">
                <a:extLst>
                  <a:ext uri="{FF2B5EF4-FFF2-40B4-BE49-F238E27FC236}">
                    <a16:creationId xmlns:a16="http://schemas.microsoft.com/office/drawing/2014/main" id="{35DEF91F-A5D1-A1E5-054C-1977C11E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815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grpSp>
          <p:nvGrpSpPr>
            <p:cNvPr id="154652" name="Group 7">
              <a:extLst>
                <a:ext uri="{FF2B5EF4-FFF2-40B4-BE49-F238E27FC236}">
                  <a16:creationId xmlns:a16="http://schemas.microsoft.com/office/drawing/2014/main" id="{128B7473-6B25-CF26-AA7C-003878CDD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656"/>
              <a:ext cx="727" cy="159"/>
              <a:chOff x="1390" y="2656"/>
              <a:chExt cx="727" cy="159"/>
            </a:xfrm>
          </p:grpSpPr>
          <p:sp>
            <p:nvSpPr>
              <p:cNvPr id="154654" name="Rectangle 8">
                <a:extLst>
                  <a:ext uri="{FF2B5EF4-FFF2-40B4-BE49-F238E27FC236}">
                    <a16:creationId xmlns:a16="http://schemas.microsoft.com/office/drawing/2014/main" id="{7203D740-8F87-5674-1083-542A79F7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723"/>
                <a:ext cx="140" cy="92"/>
              </a:xfrm>
              <a:prstGeom prst="rect">
                <a:avLst/>
              </a:prstGeom>
              <a:solidFill>
                <a:srgbClr val="FFC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5" name="Rectangle 9">
                <a:extLst>
                  <a:ext uri="{FF2B5EF4-FFF2-40B4-BE49-F238E27FC236}">
                    <a16:creationId xmlns:a16="http://schemas.microsoft.com/office/drawing/2014/main" id="{EA220DED-D8DB-A06A-1549-3698AF99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56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</p:grpSp>
        <p:sp>
          <p:nvSpPr>
            <p:cNvPr id="154653" name="Rectangle 10">
              <a:extLst>
                <a:ext uri="{FF2B5EF4-FFF2-40B4-BE49-F238E27FC236}">
                  <a16:creationId xmlns:a16="http://schemas.microsoft.com/office/drawing/2014/main" id="{83BC3ED1-F1EF-4409-A892-25001E2D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2496"/>
              <a:ext cx="48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Isoclines</a:t>
              </a:r>
            </a:p>
          </p:txBody>
        </p:sp>
      </p:grpSp>
      <p:pic>
        <p:nvPicPr>
          <p:cNvPr id="154629" name="Picture 11">
            <a:extLst>
              <a:ext uri="{FF2B5EF4-FFF2-40B4-BE49-F238E27FC236}">
                <a16:creationId xmlns:a16="http://schemas.microsoft.com/office/drawing/2014/main" id="{EE4AB7A0-8DBB-F621-B02D-87FB3416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282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12">
            <a:extLst>
              <a:ext uri="{FF2B5EF4-FFF2-40B4-BE49-F238E27FC236}">
                <a16:creationId xmlns:a16="http://schemas.microsoft.com/office/drawing/2014/main" id="{EA6E2CC7-AD05-E84A-80C3-07FD166F77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14400"/>
            <a:ext cx="3457575" cy="5675313"/>
            <a:chOff x="3408" y="576"/>
            <a:chExt cx="2178" cy="3575"/>
          </a:xfrm>
        </p:grpSpPr>
        <p:grpSp>
          <p:nvGrpSpPr>
            <p:cNvPr id="154642" name="Group 13">
              <a:extLst>
                <a:ext uri="{FF2B5EF4-FFF2-40B4-BE49-F238E27FC236}">
                  <a16:creationId xmlns:a16="http://schemas.microsoft.com/office/drawing/2014/main" id="{F69965BE-9F1C-C5C2-59EB-A22D19A58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576"/>
              <a:ext cx="2178" cy="3575"/>
              <a:chOff x="3408" y="576"/>
              <a:chExt cx="2178" cy="3575"/>
            </a:xfrm>
          </p:grpSpPr>
          <p:pic>
            <p:nvPicPr>
              <p:cNvPr id="154645" name="Picture 14">
                <a:extLst>
                  <a:ext uri="{FF2B5EF4-FFF2-40B4-BE49-F238E27FC236}">
                    <a16:creationId xmlns:a16="http://schemas.microsoft.com/office/drawing/2014/main" id="{C37AB03B-1E01-CF04-4D37-7146B6DE4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5" t="15094" r="21814" b="22641"/>
              <a:stretch>
                <a:fillRect/>
              </a:stretch>
            </p:blipFill>
            <p:spPr bwMode="auto">
              <a:xfrm>
                <a:off x="4177" y="576"/>
                <a:ext cx="1409" cy="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6" name="Picture 15">
                <a:extLst>
                  <a:ext uri="{FF2B5EF4-FFF2-40B4-BE49-F238E27FC236}">
                    <a16:creationId xmlns:a16="http://schemas.microsoft.com/office/drawing/2014/main" id="{F0837494-22B3-42BE-DEB0-73EAE075B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t="1750" r="2687" b="3500"/>
              <a:stretch>
                <a:fillRect/>
              </a:stretch>
            </p:blipFill>
            <p:spPr bwMode="auto">
              <a:xfrm>
                <a:off x="3408" y="720"/>
                <a:ext cx="678" cy="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7" name="Rectangle 16">
                <a:extLst>
                  <a:ext uri="{FF2B5EF4-FFF2-40B4-BE49-F238E27FC236}">
                    <a16:creationId xmlns:a16="http://schemas.microsoft.com/office/drawing/2014/main" id="{FF504206-8CD6-8F33-0FD0-F12156BE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  <p:pic>
            <p:nvPicPr>
              <p:cNvPr id="154648" name="Picture 17">
                <a:extLst>
                  <a:ext uri="{FF2B5EF4-FFF2-40B4-BE49-F238E27FC236}">
                    <a16:creationId xmlns:a16="http://schemas.microsoft.com/office/drawing/2014/main" id="{54F93806-DB61-FE35-8149-CDF6A4212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9" t="15094" r="21814" b="22641"/>
              <a:stretch>
                <a:fillRect/>
              </a:stretch>
            </p:blipFill>
            <p:spPr bwMode="auto">
              <a:xfrm>
                <a:off x="4176" y="2352"/>
                <a:ext cx="1410" cy="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9" name="Picture 18">
                <a:extLst>
                  <a:ext uri="{FF2B5EF4-FFF2-40B4-BE49-F238E27FC236}">
                    <a16:creationId xmlns:a16="http://schemas.microsoft.com/office/drawing/2014/main" id="{75E4DB68-5163-4794-AC62-C036595F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" y="2544"/>
                <a:ext cx="609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0" name="Rectangle 19">
                <a:extLst>
                  <a:ext uri="{FF2B5EF4-FFF2-40B4-BE49-F238E27FC236}">
                    <a16:creationId xmlns:a16="http://schemas.microsoft.com/office/drawing/2014/main" id="{C81A791E-191E-4E93-6E5D-F5A187CE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pic>
          <p:nvPicPr>
            <p:cNvPr id="154643" name="Picture 20">
              <a:extLst>
                <a:ext uri="{FF2B5EF4-FFF2-40B4-BE49-F238E27FC236}">
                  <a16:creationId xmlns:a16="http://schemas.microsoft.com/office/drawing/2014/main" id="{6104F5B6-CB47-E25B-B88F-DAEE20B1C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b="49028"/>
            <a:stretch>
              <a:fillRect/>
            </a:stretch>
          </p:blipFill>
          <p:spPr bwMode="auto">
            <a:xfrm>
              <a:off x="4128" y="864"/>
              <a:ext cx="28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4" name="Picture 21">
              <a:extLst>
                <a:ext uri="{FF2B5EF4-FFF2-40B4-BE49-F238E27FC236}">
                  <a16:creationId xmlns:a16="http://schemas.microsoft.com/office/drawing/2014/main" id="{0EAC0BA3-A533-6980-0228-CC0CA06D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4176" y="2704"/>
              <a:ext cx="2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631" name="Group 22">
            <a:extLst>
              <a:ext uri="{FF2B5EF4-FFF2-40B4-BE49-F238E27FC236}">
                <a16:creationId xmlns:a16="http://schemas.microsoft.com/office/drawing/2014/main" id="{0380CEFF-F026-6B63-9449-AC5F2EF526C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90600"/>
            <a:ext cx="4645025" cy="2765425"/>
            <a:chOff x="192" y="624"/>
            <a:chExt cx="2926" cy="1742"/>
          </a:xfrm>
        </p:grpSpPr>
        <p:grpSp>
          <p:nvGrpSpPr>
            <p:cNvPr id="154633" name="Group 23">
              <a:extLst>
                <a:ext uri="{FF2B5EF4-FFF2-40B4-BE49-F238E27FC236}">
                  <a16:creationId xmlns:a16="http://schemas.microsoft.com/office/drawing/2014/main" id="{8C3C421B-4DBF-403E-69CA-9EC37DA1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6"/>
              <a:ext cx="1630" cy="830"/>
              <a:chOff x="768" y="1536"/>
              <a:chExt cx="1630" cy="830"/>
            </a:xfrm>
          </p:grpSpPr>
          <p:pic>
            <p:nvPicPr>
              <p:cNvPr id="154640" name="Picture 24">
                <a:extLst>
                  <a:ext uri="{FF2B5EF4-FFF2-40B4-BE49-F238E27FC236}">
                    <a16:creationId xmlns:a16="http://schemas.microsoft.com/office/drawing/2014/main" id="{FC03EDB1-D49E-BBB5-ECBD-43C8BAD5F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" t="23586" r="2431" b="24841"/>
              <a:stretch>
                <a:fillRect/>
              </a:stretch>
            </p:blipFill>
            <p:spPr bwMode="auto">
              <a:xfrm>
                <a:off x="846" y="1536"/>
                <a:ext cx="1552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1" name="Rectangle 25">
                <a:extLst>
                  <a:ext uri="{FF2B5EF4-FFF2-40B4-BE49-F238E27FC236}">
                    <a16:creationId xmlns:a16="http://schemas.microsoft.com/office/drawing/2014/main" id="{8C30737D-25B1-4D1A-4755-1A5F9E263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71"/>
                <a:ext cx="530" cy="426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4" name="Group 26">
              <a:extLst>
                <a:ext uri="{FF2B5EF4-FFF2-40B4-BE49-F238E27FC236}">
                  <a16:creationId xmlns:a16="http://schemas.microsoft.com/office/drawing/2014/main" id="{C03E31EA-285C-C8C9-47AA-E671FC008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624"/>
              <a:ext cx="1534" cy="847"/>
              <a:chOff x="1584" y="624"/>
              <a:chExt cx="1534" cy="847"/>
            </a:xfrm>
          </p:grpSpPr>
          <p:pic>
            <p:nvPicPr>
              <p:cNvPr id="154638" name="Picture 27">
                <a:extLst>
                  <a:ext uri="{FF2B5EF4-FFF2-40B4-BE49-F238E27FC236}">
                    <a16:creationId xmlns:a16="http://schemas.microsoft.com/office/drawing/2014/main" id="{903759DA-B618-E400-507D-4DF6DEC7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0" t="25475" r="22241" b="34904"/>
              <a:stretch>
                <a:fillRect/>
              </a:stretch>
            </p:blipFill>
            <p:spPr bwMode="auto">
              <a:xfrm>
                <a:off x="1704" y="624"/>
                <a:ext cx="141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9" name="Rectangle 28">
                <a:extLst>
                  <a:ext uri="{FF2B5EF4-FFF2-40B4-BE49-F238E27FC236}">
                    <a16:creationId xmlns:a16="http://schemas.microsoft.com/office/drawing/2014/main" id="{B5CC611A-C68F-3AE1-2931-0F9F9524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923"/>
                <a:ext cx="606" cy="488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5" name="Group 29">
              <a:extLst>
                <a:ext uri="{FF2B5EF4-FFF2-40B4-BE49-F238E27FC236}">
                  <a16:creationId xmlns:a16="http://schemas.microsoft.com/office/drawing/2014/main" id="{4C732F4E-7250-9A09-E5BA-48B778756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24"/>
              <a:ext cx="1150" cy="911"/>
              <a:chOff x="192" y="624"/>
              <a:chExt cx="1150" cy="911"/>
            </a:xfrm>
          </p:grpSpPr>
          <p:pic>
            <p:nvPicPr>
              <p:cNvPr id="154636" name="Picture 30">
                <a:extLst>
                  <a:ext uri="{FF2B5EF4-FFF2-40B4-BE49-F238E27FC236}">
                    <a16:creationId xmlns:a16="http://schemas.microsoft.com/office/drawing/2014/main" id="{4F981FF5-4FCE-10F1-B11C-7470A4708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73" t="7590" r="37202" b="43349"/>
              <a:stretch>
                <a:fillRect/>
              </a:stretch>
            </p:blipFill>
            <p:spPr bwMode="auto">
              <a:xfrm>
                <a:off x="192" y="624"/>
                <a:ext cx="11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7" name="Rectangle 31">
                <a:extLst>
                  <a:ext uri="{FF2B5EF4-FFF2-40B4-BE49-F238E27FC236}">
                    <a16:creationId xmlns:a16="http://schemas.microsoft.com/office/drawing/2014/main" id="{E34ABEC1-41C6-15A8-A771-439735FC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64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Polimeni, NI 2010</a:t>
                </a:r>
              </a:p>
            </p:txBody>
          </p:sp>
        </p:grpSp>
      </p:grpSp>
      <p:sp>
        <p:nvSpPr>
          <p:cNvPr id="154632" name="Rectangle 32">
            <a:extLst>
              <a:ext uri="{FF2B5EF4-FFF2-40B4-BE49-F238E27FC236}">
                <a16:creationId xmlns:a16="http://schemas.microsoft.com/office/drawing/2014/main" id="{060AB365-0043-EF7C-E3BA-6F253F3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525"/>
            <a:ext cx="39671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Retinotopy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A22622B-4502-DEE0-C247-6C29F228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</a:p>
        </p:txBody>
      </p:sp>
      <p:grpSp>
        <p:nvGrpSpPr>
          <p:cNvPr id="156675" name="Group 2">
            <a:extLst>
              <a:ext uri="{FF2B5EF4-FFF2-40B4-BE49-F238E27FC236}">
                <a16:creationId xmlns:a16="http://schemas.microsoft.com/office/drawing/2014/main" id="{BC477D2B-FDC5-A15B-B00E-34D25B699018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6771" name="Group 3">
              <a:extLst>
                <a:ext uri="{FF2B5EF4-FFF2-40B4-BE49-F238E27FC236}">
                  <a16:creationId xmlns:a16="http://schemas.microsoft.com/office/drawing/2014/main" id="{F4E6BD1B-53C4-D20C-85A8-ADBBFE93E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6782" name="Picture 4">
                <a:extLst>
                  <a:ext uri="{FF2B5EF4-FFF2-40B4-BE49-F238E27FC236}">
                    <a16:creationId xmlns:a16="http://schemas.microsoft.com/office/drawing/2014/main" id="{D3E6062A-3C89-BCA6-80FA-2EEE734F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783" name="Line 5">
                <a:extLst>
                  <a:ext uri="{FF2B5EF4-FFF2-40B4-BE49-F238E27FC236}">
                    <a16:creationId xmlns:a16="http://schemas.microsoft.com/office/drawing/2014/main" id="{398EBB0D-C913-23C2-7DCC-3B6C135E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4" name="Line 6">
                <a:extLst>
                  <a:ext uri="{FF2B5EF4-FFF2-40B4-BE49-F238E27FC236}">
                    <a16:creationId xmlns:a16="http://schemas.microsoft.com/office/drawing/2014/main" id="{939B2E7D-908C-5BFF-0C60-2DFC7970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5" name="Line 7">
                <a:extLst>
                  <a:ext uri="{FF2B5EF4-FFF2-40B4-BE49-F238E27FC236}">
                    <a16:creationId xmlns:a16="http://schemas.microsoft.com/office/drawing/2014/main" id="{EAAF46F0-2EF7-D68C-3219-35C636DC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6" name="Line 8">
                <a:extLst>
                  <a:ext uri="{FF2B5EF4-FFF2-40B4-BE49-F238E27FC236}">
                    <a16:creationId xmlns:a16="http://schemas.microsoft.com/office/drawing/2014/main" id="{9FA8CC30-A4D0-FB4B-53BE-41EC2F99B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7" name="Line 9">
                <a:extLst>
                  <a:ext uri="{FF2B5EF4-FFF2-40B4-BE49-F238E27FC236}">
                    <a16:creationId xmlns:a16="http://schemas.microsoft.com/office/drawing/2014/main" id="{897C64DD-6DFC-4445-A189-A8850467C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8" name="Line 10">
                <a:extLst>
                  <a:ext uri="{FF2B5EF4-FFF2-40B4-BE49-F238E27FC236}">
                    <a16:creationId xmlns:a16="http://schemas.microsoft.com/office/drawing/2014/main" id="{B5E9635E-C6CE-D795-E472-6CB4DA1A6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9" name="Line 11">
                <a:extLst>
                  <a:ext uri="{FF2B5EF4-FFF2-40B4-BE49-F238E27FC236}">
                    <a16:creationId xmlns:a16="http://schemas.microsoft.com/office/drawing/2014/main" id="{0AD14E0F-AA6C-D645-1E47-B7F8A28D3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0" name="Line 12">
                <a:extLst>
                  <a:ext uri="{FF2B5EF4-FFF2-40B4-BE49-F238E27FC236}">
                    <a16:creationId xmlns:a16="http://schemas.microsoft.com/office/drawing/2014/main" id="{BFBDF222-5E39-A835-DF6F-953A3C63D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1" name="Line 13">
                <a:extLst>
                  <a:ext uri="{FF2B5EF4-FFF2-40B4-BE49-F238E27FC236}">
                    <a16:creationId xmlns:a16="http://schemas.microsoft.com/office/drawing/2014/main" id="{D54B7052-24EA-E49E-B193-48A2E8A20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2" name="Line 14">
                <a:extLst>
                  <a:ext uri="{FF2B5EF4-FFF2-40B4-BE49-F238E27FC236}">
                    <a16:creationId xmlns:a16="http://schemas.microsoft.com/office/drawing/2014/main" id="{FC4E637D-2C44-A1CB-DCD7-5BD5FA7A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772" name="Oval 15">
              <a:extLst>
                <a:ext uri="{FF2B5EF4-FFF2-40B4-BE49-F238E27FC236}">
                  <a16:creationId xmlns:a16="http://schemas.microsoft.com/office/drawing/2014/main" id="{2BAA42F2-C771-9D30-A2C9-8B4BA4E3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3" name="Oval 16">
              <a:extLst>
                <a:ext uri="{FF2B5EF4-FFF2-40B4-BE49-F238E27FC236}">
                  <a16:creationId xmlns:a16="http://schemas.microsoft.com/office/drawing/2014/main" id="{8C1B49D0-C399-4B60-9C97-8A1910AA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4" name="Oval 17">
              <a:extLst>
                <a:ext uri="{FF2B5EF4-FFF2-40B4-BE49-F238E27FC236}">
                  <a16:creationId xmlns:a16="http://schemas.microsoft.com/office/drawing/2014/main" id="{E036594F-F35C-BB23-0FE0-F4417BE7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5" name="Oval 18">
              <a:extLst>
                <a:ext uri="{FF2B5EF4-FFF2-40B4-BE49-F238E27FC236}">
                  <a16:creationId xmlns:a16="http://schemas.microsoft.com/office/drawing/2014/main" id="{9F45D19A-FCD9-7F49-AE12-185F29AB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6" name="Oval 19">
              <a:extLst>
                <a:ext uri="{FF2B5EF4-FFF2-40B4-BE49-F238E27FC236}">
                  <a16:creationId xmlns:a16="http://schemas.microsoft.com/office/drawing/2014/main" id="{9B5CB138-1C6E-074B-5436-9FFEF50DE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7" name="Oval 20">
              <a:extLst>
                <a:ext uri="{FF2B5EF4-FFF2-40B4-BE49-F238E27FC236}">
                  <a16:creationId xmlns:a16="http://schemas.microsoft.com/office/drawing/2014/main" id="{4F962679-A246-D33C-4853-37A7AFB5F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8" name="Oval 21">
              <a:extLst>
                <a:ext uri="{FF2B5EF4-FFF2-40B4-BE49-F238E27FC236}">
                  <a16:creationId xmlns:a16="http://schemas.microsoft.com/office/drawing/2014/main" id="{7A2BA1A1-003F-1417-4BD8-23D7D5DC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9" name="Oval 22">
              <a:extLst>
                <a:ext uri="{FF2B5EF4-FFF2-40B4-BE49-F238E27FC236}">
                  <a16:creationId xmlns:a16="http://schemas.microsoft.com/office/drawing/2014/main" id="{FB5709A5-4E5F-7430-AF18-0C4E0967C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0" name="Oval 23">
              <a:extLst>
                <a:ext uri="{FF2B5EF4-FFF2-40B4-BE49-F238E27FC236}">
                  <a16:creationId xmlns:a16="http://schemas.microsoft.com/office/drawing/2014/main" id="{67493F77-995B-EC2C-3378-77548ABBE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1" name="Oval 24">
              <a:extLst>
                <a:ext uri="{FF2B5EF4-FFF2-40B4-BE49-F238E27FC236}">
                  <a16:creationId xmlns:a16="http://schemas.microsoft.com/office/drawing/2014/main" id="{F7E7ACB4-82AD-ED04-33CD-8E9C1284C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6" name="Picture 25">
            <a:extLst>
              <a:ext uri="{FF2B5EF4-FFF2-40B4-BE49-F238E27FC236}">
                <a16:creationId xmlns:a16="http://schemas.microsoft.com/office/drawing/2014/main" id="{146E17B0-4A46-85C7-EECD-F6657B2A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77" name="Group 26">
            <a:extLst>
              <a:ext uri="{FF2B5EF4-FFF2-40B4-BE49-F238E27FC236}">
                <a16:creationId xmlns:a16="http://schemas.microsoft.com/office/drawing/2014/main" id="{9F054BD8-54BB-8F7C-20CB-50F08732665B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6769" name="Picture 27">
              <a:extLst>
                <a:ext uri="{FF2B5EF4-FFF2-40B4-BE49-F238E27FC236}">
                  <a16:creationId xmlns:a16="http://schemas.microsoft.com/office/drawing/2014/main" id="{0EFE6D72-8E27-52C7-CB1E-82BF6D61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70" name="Rectangle 28">
              <a:extLst>
                <a:ext uri="{FF2B5EF4-FFF2-40B4-BE49-F238E27FC236}">
                  <a16:creationId xmlns:a16="http://schemas.microsoft.com/office/drawing/2014/main" id="{4CDD33BB-4EF8-8415-68B6-F2A808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8" name="Picture 29">
            <a:extLst>
              <a:ext uri="{FF2B5EF4-FFF2-40B4-BE49-F238E27FC236}">
                <a16:creationId xmlns:a16="http://schemas.microsoft.com/office/drawing/2014/main" id="{7FB91E82-BC8E-51D8-CB57-305439B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30">
            <a:extLst>
              <a:ext uri="{FF2B5EF4-FFF2-40B4-BE49-F238E27FC236}">
                <a16:creationId xmlns:a16="http://schemas.microsoft.com/office/drawing/2014/main" id="{09B9D4FC-BDE7-4B48-D33D-87626A10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31">
            <a:extLst>
              <a:ext uri="{FF2B5EF4-FFF2-40B4-BE49-F238E27FC236}">
                <a16:creationId xmlns:a16="http://schemas.microsoft.com/office/drawing/2014/main" id="{6DDB8B66-457D-96A9-DB0F-6A83E993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32">
            <a:extLst>
              <a:ext uri="{FF2B5EF4-FFF2-40B4-BE49-F238E27FC236}">
                <a16:creationId xmlns:a16="http://schemas.microsoft.com/office/drawing/2014/main" id="{A4E1EC8E-D15B-F903-18E8-4FA113B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33">
            <a:extLst>
              <a:ext uri="{FF2B5EF4-FFF2-40B4-BE49-F238E27FC236}">
                <a16:creationId xmlns:a16="http://schemas.microsoft.com/office/drawing/2014/main" id="{FCA66908-4BA8-EEF7-B126-2CF76B54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34">
            <a:extLst>
              <a:ext uri="{FF2B5EF4-FFF2-40B4-BE49-F238E27FC236}">
                <a16:creationId xmlns:a16="http://schemas.microsoft.com/office/drawing/2014/main" id="{9BECCDE2-89E4-501B-0ADC-56A4CA7D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35">
            <a:extLst>
              <a:ext uri="{FF2B5EF4-FFF2-40B4-BE49-F238E27FC236}">
                <a16:creationId xmlns:a16="http://schemas.microsoft.com/office/drawing/2014/main" id="{5A7D01D5-F974-1E1E-1DB1-3C8D96BC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36">
            <a:extLst>
              <a:ext uri="{FF2B5EF4-FFF2-40B4-BE49-F238E27FC236}">
                <a16:creationId xmlns:a16="http://schemas.microsoft.com/office/drawing/2014/main" id="{57142D7F-CA27-B27E-1B46-92DC8818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6" name="Line 37">
            <a:extLst>
              <a:ext uri="{FF2B5EF4-FFF2-40B4-BE49-F238E27FC236}">
                <a16:creationId xmlns:a16="http://schemas.microsoft.com/office/drawing/2014/main" id="{AD370B47-7265-EA27-476C-1235A0434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7" name="Group 38">
            <a:extLst>
              <a:ext uri="{FF2B5EF4-FFF2-40B4-BE49-F238E27FC236}">
                <a16:creationId xmlns:a16="http://schemas.microsoft.com/office/drawing/2014/main" id="{CEE68748-D279-D00A-260C-551D6D79496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6767" name="Oval 39">
              <a:extLst>
                <a:ext uri="{FF2B5EF4-FFF2-40B4-BE49-F238E27FC236}">
                  <a16:creationId xmlns:a16="http://schemas.microsoft.com/office/drawing/2014/main" id="{4E37C040-9ECA-0889-EAC7-1888363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8" name="Rectangle 40">
              <a:extLst>
                <a:ext uri="{FF2B5EF4-FFF2-40B4-BE49-F238E27FC236}">
                  <a16:creationId xmlns:a16="http://schemas.microsoft.com/office/drawing/2014/main" id="{44C85E5F-1E6C-EEC7-5748-AB3898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6688" name="Group 41">
            <a:extLst>
              <a:ext uri="{FF2B5EF4-FFF2-40B4-BE49-F238E27FC236}">
                <a16:creationId xmlns:a16="http://schemas.microsoft.com/office/drawing/2014/main" id="{C7622374-205D-F543-FBD5-2DA73080D4B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6765" name="Oval 42">
              <a:extLst>
                <a:ext uri="{FF2B5EF4-FFF2-40B4-BE49-F238E27FC236}">
                  <a16:creationId xmlns:a16="http://schemas.microsoft.com/office/drawing/2014/main" id="{F5A8A70A-243D-74E3-1AA0-AF77CAEFA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6" name="Rectangle 43">
              <a:extLst>
                <a:ext uri="{FF2B5EF4-FFF2-40B4-BE49-F238E27FC236}">
                  <a16:creationId xmlns:a16="http://schemas.microsoft.com/office/drawing/2014/main" id="{76CE6345-D3BC-7E64-D9C3-EAEB7BEC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6689" name="Rectangle 44">
            <a:extLst>
              <a:ext uri="{FF2B5EF4-FFF2-40B4-BE49-F238E27FC236}">
                <a16:creationId xmlns:a16="http://schemas.microsoft.com/office/drawing/2014/main" id="{1BBE0575-D931-73D1-DFA7-00EC501C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6690" name="Group 45">
            <a:extLst>
              <a:ext uri="{FF2B5EF4-FFF2-40B4-BE49-F238E27FC236}">
                <a16:creationId xmlns:a16="http://schemas.microsoft.com/office/drawing/2014/main" id="{796F7F78-843B-4554-A7F1-ABB1FA0580E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6763" name="Picture 46">
              <a:extLst>
                <a:ext uri="{FF2B5EF4-FFF2-40B4-BE49-F238E27FC236}">
                  <a16:creationId xmlns:a16="http://schemas.microsoft.com/office/drawing/2014/main" id="{0EE512BF-C544-A9D5-F378-43C1D044A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764" name="Rectangle 47">
              <a:extLst>
                <a:ext uri="{FF2B5EF4-FFF2-40B4-BE49-F238E27FC236}">
                  <a16:creationId xmlns:a16="http://schemas.microsoft.com/office/drawing/2014/main" id="{B2E4F5A8-00EF-AB86-9A55-2D3CDD42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6691" name="Rectangle 48">
            <a:extLst>
              <a:ext uri="{FF2B5EF4-FFF2-40B4-BE49-F238E27FC236}">
                <a16:creationId xmlns:a16="http://schemas.microsoft.com/office/drawing/2014/main" id="{3C6A89A2-864C-C5EA-9BDC-68B81DF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6692" name="Group 49">
            <a:extLst>
              <a:ext uri="{FF2B5EF4-FFF2-40B4-BE49-F238E27FC236}">
                <a16:creationId xmlns:a16="http://schemas.microsoft.com/office/drawing/2014/main" id="{015F5001-A991-BDD8-9F3A-C77FD9EEC8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6761" name="Picture 50">
              <a:extLst>
                <a:ext uri="{FF2B5EF4-FFF2-40B4-BE49-F238E27FC236}">
                  <a16:creationId xmlns:a16="http://schemas.microsoft.com/office/drawing/2014/main" id="{F4AE93F4-020E-AAF6-1551-0F07F3AA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2" name="Rectangle 51">
              <a:extLst>
                <a:ext uri="{FF2B5EF4-FFF2-40B4-BE49-F238E27FC236}">
                  <a16:creationId xmlns:a16="http://schemas.microsoft.com/office/drawing/2014/main" id="{B96FD942-5C88-5671-5DEE-4227BC42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6693" name="Rectangle 52">
            <a:extLst>
              <a:ext uri="{FF2B5EF4-FFF2-40B4-BE49-F238E27FC236}">
                <a16:creationId xmlns:a16="http://schemas.microsoft.com/office/drawing/2014/main" id="{E24D7D71-5D9A-DDE2-B670-4D86159C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6694" name="Group 53">
            <a:extLst>
              <a:ext uri="{FF2B5EF4-FFF2-40B4-BE49-F238E27FC236}">
                <a16:creationId xmlns:a16="http://schemas.microsoft.com/office/drawing/2014/main" id="{B00E6F56-2832-0844-5CE0-423EB1D1E8D4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6759" name="Picture 54">
              <a:extLst>
                <a:ext uri="{FF2B5EF4-FFF2-40B4-BE49-F238E27FC236}">
                  <a16:creationId xmlns:a16="http://schemas.microsoft.com/office/drawing/2014/main" id="{58963B77-FA0E-3FFF-AC59-C8A39CBDB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0" name="Rectangle 55">
              <a:extLst>
                <a:ext uri="{FF2B5EF4-FFF2-40B4-BE49-F238E27FC236}">
                  <a16:creationId xmlns:a16="http://schemas.microsoft.com/office/drawing/2014/main" id="{092C30F1-97D2-D526-6AF1-4645A189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6695" name="Rectangle 56">
            <a:extLst>
              <a:ext uri="{FF2B5EF4-FFF2-40B4-BE49-F238E27FC236}">
                <a16:creationId xmlns:a16="http://schemas.microsoft.com/office/drawing/2014/main" id="{03D4C946-68FB-36F6-D2D4-36A79971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6696" name="Rectangle 57">
            <a:extLst>
              <a:ext uri="{FF2B5EF4-FFF2-40B4-BE49-F238E27FC236}">
                <a16:creationId xmlns:a16="http://schemas.microsoft.com/office/drawing/2014/main" id="{B4738AB0-4CC2-0E92-3ABF-25F5FD6E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6697" name="Rectangle 58">
            <a:extLst>
              <a:ext uri="{FF2B5EF4-FFF2-40B4-BE49-F238E27FC236}">
                <a16:creationId xmlns:a16="http://schemas.microsoft.com/office/drawing/2014/main" id="{575F7F2E-B723-092D-256C-1F8E8B92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6698" name="Group 59">
            <a:extLst>
              <a:ext uri="{FF2B5EF4-FFF2-40B4-BE49-F238E27FC236}">
                <a16:creationId xmlns:a16="http://schemas.microsoft.com/office/drawing/2014/main" id="{5EF845E0-F080-782F-7F26-E00ACCB7A779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6757" name="Oval 60">
              <a:extLst>
                <a:ext uri="{FF2B5EF4-FFF2-40B4-BE49-F238E27FC236}">
                  <a16:creationId xmlns:a16="http://schemas.microsoft.com/office/drawing/2014/main" id="{EC6863AF-A95A-5A35-D2EB-77DEE753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8" name="Rectangle 61">
              <a:extLst>
                <a:ext uri="{FF2B5EF4-FFF2-40B4-BE49-F238E27FC236}">
                  <a16:creationId xmlns:a16="http://schemas.microsoft.com/office/drawing/2014/main" id="{4C31558A-709A-3365-C2C7-46D83BC75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6699" name="Rectangle 62">
            <a:extLst>
              <a:ext uri="{FF2B5EF4-FFF2-40B4-BE49-F238E27FC236}">
                <a16:creationId xmlns:a16="http://schemas.microsoft.com/office/drawing/2014/main" id="{8A835F46-694B-B096-5083-1EBE711A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6700" name="Rectangle 63">
            <a:extLst>
              <a:ext uri="{FF2B5EF4-FFF2-40B4-BE49-F238E27FC236}">
                <a16:creationId xmlns:a16="http://schemas.microsoft.com/office/drawing/2014/main" id="{9FDA1D60-FB09-9283-ABF7-FBD9BA15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6701" name="Group 64">
            <a:extLst>
              <a:ext uri="{FF2B5EF4-FFF2-40B4-BE49-F238E27FC236}">
                <a16:creationId xmlns:a16="http://schemas.microsoft.com/office/drawing/2014/main" id="{28240B73-A315-A802-70CB-9B069FFC8B2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6752" name="Picture 65">
              <a:extLst>
                <a:ext uri="{FF2B5EF4-FFF2-40B4-BE49-F238E27FC236}">
                  <a16:creationId xmlns:a16="http://schemas.microsoft.com/office/drawing/2014/main" id="{04031322-D755-E5F0-20F5-AF1FECB9A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753" name="Picture 66">
              <a:extLst>
                <a:ext uri="{FF2B5EF4-FFF2-40B4-BE49-F238E27FC236}">
                  <a16:creationId xmlns:a16="http://schemas.microsoft.com/office/drawing/2014/main" id="{78CC93EF-D195-C9C7-2CDD-0BCC4B87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54" name="Rectangle 67">
              <a:extLst>
                <a:ext uri="{FF2B5EF4-FFF2-40B4-BE49-F238E27FC236}">
                  <a16:creationId xmlns:a16="http://schemas.microsoft.com/office/drawing/2014/main" id="{96697F14-3DED-0AD9-C892-E3E011BBF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6755" name="Rectangle 68">
              <a:extLst>
                <a:ext uri="{FF2B5EF4-FFF2-40B4-BE49-F238E27FC236}">
                  <a16:creationId xmlns:a16="http://schemas.microsoft.com/office/drawing/2014/main" id="{952788BD-D721-6203-6D44-8ED1F01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6756" name="Rectangle 69">
              <a:extLst>
                <a:ext uri="{FF2B5EF4-FFF2-40B4-BE49-F238E27FC236}">
                  <a16:creationId xmlns:a16="http://schemas.microsoft.com/office/drawing/2014/main" id="{87FBFAF7-3EBA-FED5-B098-3F955452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6702" name="Group 70">
            <a:extLst>
              <a:ext uri="{FF2B5EF4-FFF2-40B4-BE49-F238E27FC236}">
                <a16:creationId xmlns:a16="http://schemas.microsoft.com/office/drawing/2014/main" id="{55DE0693-B519-245D-02A7-0DE3BEEB982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6750" name="Rectangle 71">
              <a:extLst>
                <a:ext uri="{FF2B5EF4-FFF2-40B4-BE49-F238E27FC236}">
                  <a16:creationId xmlns:a16="http://schemas.microsoft.com/office/drawing/2014/main" id="{4D98CC9B-6D32-8F4E-53C0-84CB1DA1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1" name="Rectangle 72">
              <a:extLst>
                <a:ext uri="{FF2B5EF4-FFF2-40B4-BE49-F238E27FC236}">
                  <a16:creationId xmlns:a16="http://schemas.microsoft.com/office/drawing/2014/main" id="{6791DBDC-B0A7-E1AF-9AB2-15BA84FD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6703" name="Group 73">
            <a:extLst>
              <a:ext uri="{FF2B5EF4-FFF2-40B4-BE49-F238E27FC236}">
                <a16:creationId xmlns:a16="http://schemas.microsoft.com/office/drawing/2014/main" id="{9046F297-2ED7-DEF8-78A9-27285AB199A4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6748" name="Oval 74">
              <a:extLst>
                <a:ext uri="{FF2B5EF4-FFF2-40B4-BE49-F238E27FC236}">
                  <a16:creationId xmlns:a16="http://schemas.microsoft.com/office/drawing/2014/main" id="{E0A263CF-3B4A-B788-79DA-09F8379A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49" name="Rectangle 75">
              <a:extLst>
                <a:ext uri="{FF2B5EF4-FFF2-40B4-BE49-F238E27FC236}">
                  <a16:creationId xmlns:a16="http://schemas.microsoft.com/office/drawing/2014/main" id="{A21384A9-0377-8865-61B5-DF73DE2A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6704" name="AutoShape 76">
            <a:extLst>
              <a:ext uri="{FF2B5EF4-FFF2-40B4-BE49-F238E27FC236}">
                <a16:creationId xmlns:a16="http://schemas.microsoft.com/office/drawing/2014/main" id="{1DA620C4-297D-C919-54D2-E1FA7B64F9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Line 77">
            <a:extLst>
              <a:ext uri="{FF2B5EF4-FFF2-40B4-BE49-F238E27FC236}">
                <a16:creationId xmlns:a16="http://schemas.microsoft.com/office/drawing/2014/main" id="{F69A448E-22B8-D49E-7D88-6F39B51D5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78">
            <a:extLst>
              <a:ext uri="{FF2B5EF4-FFF2-40B4-BE49-F238E27FC236}">
                <a16:creationId xmlns:a16="http://schemas.microsoft.com/office/drawing/2014/main" id="{519621AA-FE51-A2EE-E3B4-93A61AADC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7" name="Line 79">
            <a:extLst>
              <a:ext uri="{FF2B5EF4-FFF2-40B4-BE49-F238E27FC236}">
                <a16:creationId xmlns:a16="http://schemas.microsoft.com/office/drawing/2014/main" id="{3DA465B7-DF5A-CF5D-787C-9A0B9FA41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8" name="Line 80">
            <a:extLst>
              <a:ext uri="{FF2B5EF4-FFF2-40B4-BE49-F238E27FC236}">
                <a16:creationId xmlns:a16="http://schemas.microsoft.com/office/drawing/2014/main" id="{BEFDA4E5-60B8-4EC4-615C-595B29DB6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9" name="Line 81">
            <a:extLst>
              <a:ext uri="{FF2B5EF4-FFF2-40B4-BE49-F238E27FC236}">
                <a16:creationId xmlns:a16="http://schemas.microsoft.com/office/drawing/2014/main" id="{75FE5CDF-9BB3-DB62-5075-61830420C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0" name="Line 82">
            <a:extLst>
              <a:ext uri="{FF2B5EF4-FFF2-40B4-BE49-F238E27FC236}">
                <a16:creationId xmlns:a16="http://schemas.microsoft.com/office/drawing/2014/main" id="{58CE4FEF-ACAA-8A0E-E017-C9BE26B97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6711" name="AutoShape 83">
            <a:extLst>
              <a:ext uri="{FF2B5EF4-FFF2-40B4-BE49-F238E27FC236}">
                <a16:creationId xmlns:a16="http://schemas.microsoft.com/office/drawing/2014/main" id="{3F677045-14AF-8D8F-287D-24F5C1157E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12" name="Line 84">
            <a:extLst>
              <a:ext uri="{FF2B5EF4-FFF2-40B4-BE49-F238E27FC236}">
                <a16:creationId xmlns:a16="http://schemas.microsoft.com/office/drawing/2014/main" id="{10E3914B-9A46-71B0-78BE-FBEE36C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3" name="Line 85">
            <a:extLst>
              <a:ext uri="{FF2B5EF4-FFF2-40B4-BE49-F238E27FC236}">
                <a16:creationId xmlns:a16="http://schemas.microsoft.com/office/drawing/2014/main" id="{0719EB77-9FCE-98CE-308A-B5F03CEE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4" name="Line 86">
            <a:extLst>
              <a:ext uri="{FF2B5EF4-FFF2-40B4-BE49-F238E27FC236}">
                <a16:creationId xmlns:a16="http://schemas.microsoft.com/office/drawing/2014/main" id="{CAA5F9A0-A368-CE2A-B88D-9ECC2A741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87">
            <a:extLst>
              <a:ext uri="{FF2B5EF4-FFF2-40B4-BE49-F238E27FC236}">
                <a16:creationId xmlns:a16="http://schemas.microsoft.com/office/drawing/2014/main" id="{DBD4E77D-C036-1DB0-BD6F-4D2F6BE18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Rectangle 88">
            <a:extLst>
              <a:ext uri="{FF2B5EF4-FFF2-40B4-BE49-F238E27FC236}">
                <a16:creationId xmlns:a16="http://schemas.microsoft.com/office/drawing/2014/main" id="{F8115413-7E55-1D6D-F583-A0447BCC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6717" name="Line 89">
            <a:extLst>
              <a:ext uri="{FF2B5EF4-FFF2-40B4-BE49-F238E27FC236}">
                <a16:creationId xmlns:a16="http://schemas.microsoft.com/office/drawing/2014/main" id="{53EE47FB-BE7B-CC22-4DBE-60D646A2F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Line 90">
            <a:extLst>
              <a:ext uri="{FF2B5EF4-FFF2-40B4-BE49-F238E27FC236}">
                <a16:creationId xmlns:a16="http://schemas.microsoft.com/office/drawing/2014/main" id="{A6572E0F-DC21-692E-4A6F-957777C349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1">
            <a:extLst>
              <a:ext uri="{FF2B5EF4-FFF2-40B4-BE49-F238E27FC236}">
                <a16:creationId xmlns:a16="http://schemas.microsoft.com/office/drawing/2014/main" id="{64C89BE3-E114-4A35-8FD1-126B105733B5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6720" name="Line 92">
            <a:extLst>
              <a:ext uri="{FF2B5EF4-FFF2-40B4-BE49-F238E27FC236}">
                <a16:creationId xmlns:a16="http://schemas.microsoft.com/office/drawing/2014/main" id="{9C62D26E-9225-D47F-7807-AB2F7EB2A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1" name="Line 93">
            <a:extLst>
              <a:ext uri="{FF2B5EF4-FFF2-40B4-BE49-F238E27FC236}">
                <a16:creationId xmlns:a16="http://schemas.microsoft.com/office/drawing/2014/main" id="{CFF35CE9-ED18-CF2E-5F95-91979E12D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2" name="Rectangle 94">
            <a:extLst>
              <a:ext uri="{FF2B5EF4-FFF2-40B4-BE49-F238E27FC236}">
                <a16:creationId xmlns:a16="http://schemas.microsoft.com/office/drawing/2014/main" id="{53E0228B-AEAF-D2B1-E755-2CEEB52F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3" name="Rectangle 95">
            <a:extLst>
              <a:ext uri="{FF2B5EF4-FFF2-40B4-BE49-F238E27FC236}">
                <a16:creationId xmlns:a16="http://schemas.microsoft.com/office/drawing/2014/main" id="{4A953BD7-8A61-EDC8-54C4-5CDC0D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6724" name="Rectangle 96">
            <a:extLst>
              <a:ext uri="{FF2B5EF4-FFF2-40B4-BE49-F238E27FC236}">
                <a16:creationId xmlns:a16="http://schemas.microsoft.com/office/drawing/2014/main" id="{AF758673-CF28-A0C8-8DB6-5108E73A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5" name="Rectangle 97">
            <a:extLst>
              <a:ext uri="{FF2B5EF4-FFF2-40B4-BE49-F238E27FC236}">
                <a16:creationId xmlns:a16="http://schemas.microsoft.com/office/drawing/2014/main" id="{B73039C8-32C2-C43E-F1CC-66D1A83D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6726" name="Rectangle 98">
            <a:extLst>
              <a:ext uri="{FF2B5EF4-FFF2-40B4-BE49-F238E27FC236}">
                <a16:creationId xmlns:a16="http://schemas.microsoft.com/office/drawing/2014/main" id="{8B90F748-57CB-EF0F-A975-E25B1FFE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6727" name="Rectangle 99">
            <a:extLst>
              <a:ext uri="{FF2B5EF4-FFF2-40B4-BE49-F238E27FC236}">
                <a16:creationId xmlns:a16="http://schemas.microsoft.com/office/drawing/2014/main" id="{27CE4FB8-A623-D70A-CBD9-68F1357D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6728" name="Rectangle 100">
            <a:extLst>
              <a:ext uri="{FF2B5EF4-FFF2-40B4-BE49-F238E27FC236}">
                <a16:creationId xmlns:a16="http://schemas.microsoft.com/office/drawing/2014/main" id="{072E2299-0F92-66A2-44FC-4E6673D7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6729" name="Rectangle 101">
            <a:extLst>
              <a:ext uri="{FF2B5EF4-FFF2-40B4-BE49-F238E27FC236}">
                <a16:creationId xmlns:a16="http://schemas.microsoft.com/office/drawing/2014/main" id="{022A664A-F7B7-CE3F-4B92-9B5CEEF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6730" name="Rectangle 102">
            <a:extLst>
              <a:ext uri="{FF2B5EF4-FFF2-40B4-BE49-F238E27FC236}">
                <a16:creationId xmlns:a16="http://schemas.microsoft.com/office/drawing/2014/main" id="{6607F11D-BDEA-C249-8EE8-40266BBD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6731" name="Rectangle 103">
            <a:extLst>
              <a:ext uri="{FF2B5EF4-FFF2-40B4-BE49-F238E27FC236}">
                <a16:creationId xmlns:a16="http://schemas.microsoft.com/office/drawing/2014/main" id="{16D4F07B-A706-7B45-ECC5-A86DFEAC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6732" name="Rectangle 104">
            <a:extLst>
              <a:ext uri="{FF2B5EF4-FFF2-40B4-BE49-F238E27FC236}">
                <a16:creationId xmlns:a16="http://schemas.microsoft.com/office/drawing/2014/main" id="{623DAB9D-2725-E690-8AA8-06F7854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6733" name="Rectangle 105">
            <a:extLst>
              <a:ext uri="{FF2B5EF4-FFF2-40B4-BE49-F238E27FC236}">
                <a16:creationId xmlns:a16="http://schemas.microsoft.com/office/drawing/2014/main" id="{C81ADFC5-EB84-7403-CBD6-8DB6BB9B2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6734" name="Rectangle 106">
            <a:extLst>
              <a:ext uri="{FF2B5EF4-FFF2-40B4-BE49-F238E27FC236}">
                <a16:creationId xmlns:a16="http://schemas.microsoft.com/office/drawing/2014/main" id="{47F62DBE-9597-8E85-0DBD-27FB8614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6735" name="Rectangle 107">
            <a:extLst>
              <a:ext uri="{FF2B5EF4-FFF2-40B4-BE49-F238E27FC236}">
                <a16:creationId xmlns:a16="http://schemas.microsoft.com/office/drawing/2014/main" id="{14DD892C-049C-5FD2-57F7-0361F084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6736" name="Rectangle 108">
            <a:extLst>
              <a:ext uri="{FF2B5EF4-FFF2-40B4-BE49-F238E27FC236}">
                <a16:creationId xmlns:a16="http://schemas.microsoft.com/office/drawing/2014/main" id="{AFC0BE78-5BB0-AEB1-5596-239FEFEB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6737" name="Rectangle 109">
            <a:extLst>
              <a:ext uri="{FF2B5EF4-FFF2-40B4-BE49-F238E27FC236}">
                <a16:creationId xmlns:a16="http://schemas.microsoft.com/office/drawing/2014/main" id="{62EE2BC2-BD12-93B8-2A6D-F750462E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6738" name="Rectangle 110">
            <a:extLst>
              <a:ext uri="{FF2B5EF4-FFF2-40B4-BE49-F238E27FC236}">
                <a16:creationId xmlns:a16="http://schemas.microsoft.com/office/drawing/2014/main" id="{5A3FB0A3-9127-34DA-B545-03B13F1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6739" name="Line 111">
            <a:extLst>
              <a:ext uri="{FF2B5EF4-FFF2-40B4-BE49-F238E27FC236}">
                <a16:creationId xmlns:a16="http://schemas.microsoft.com/office/drawing/2014/main" id="{31000EEF-9728-9A62-68FD-021F3BE5D8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0" name="Line 112">
            <a:extLst>
              <a:ext uri="{FF2B5EF4-FFF2-40B4-BE49-F238E27FC236}">
                <a16:creationId xmlns:a16="http://schemas.microsoft.com/office/drawing/2014/main" id="{008E7A81-7ADA-DAD8-7818-4414D0B90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6741" name="Picture 113">
            <a:extLst>
              <a:ext uri="{FF2B5EF4-FFF2-40B4-BE49-F238E27FC236}">
                <a16:creationId xmlns:a16="http://schemas.microsoft.com/office/drawing/2014/main" id="{D3AEAAED-E681-4F25-06A8-B0171CF5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2" name="Line 114">
            <a:extLst>
              <a:ext uri="{FF2B5EF4-FFF2-40B4-BE49-F238E27FC236}">
                <a16:creationId xmlns:a16="http://schemas.microsoft.com/office/drawing/2014/main" id="{CDE84374-E7AE-3227-1377-139154AF5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3" name="Rectangle 115">
            <a:extLst>
              <a:ext uri="{FF2B5EF4-FFF2-40B4-BE49-F238E27FC236}">
                <a16:creationId xmlns:a16="http://schemas.microsoft.com/office/drawing/2014/main" id="{6A773BD7-ECE7-8FE5-8C11-705B417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6744" name="Picture 116">
            <a:extLst>
              <a:ext uri="{FF2B5EF4-FFF2-40B4-BE49-F238E27FC236}">
                <a16:creationId xmlns:a16="http://schemas.microsoft.com/office/drawing/2014/main" id="{7646B7BB-BF2A-2716-970C-28143E9D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5" name="Rectangle 117">
            <a:extLst>
              <a:ext uri="{FF2B5EF4-FFF2-40B4-BE49-F238E27FC236}">
                <a16:creationId xmlns:a16="http://schemas.microsoft.com/office/drawing/2014/main" id="{31FE70E8-A3BF-DECC-B795-4161D6E1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6746" name="Line 118">
            <a:extLst>
              <a:ext uri="{FF2B5EF4-FFF2-40B4-BE49-F238E27FC236}">
                <a16:creationId xmlns:a16="http://schemas.microsoft.com/office/drawing/2014/main" id="{81F3205B-1636-7803-B0C1-C9FE19430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7" name="Rectangle 119">
            <a:extLst>
              <a:ext uri="{FF2B5EF4-FFF2-40B4-BE49-F238E27FC236}">
                <a16:creationId xmlns:a16="http://schemas.microsoft.com/office/drawing/2014/main" id="{4CD9F6E2-9508-5BD7-F5D0-C9268E5C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>
            <a:extLst>
              <a:ext uri="{FF2B5EF4-FFF2-40B4-BE49-F238E27FC236}">
                <a16:creationId xmlns:a16="http://schemas.microsoft.com/office/drawing/2014/main" id="{27BFF341-C908-8EE6-B539-D2739A74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</a:p>
        </p:txBody>
      </p:sp>
      <p:grpSp>
        <p:nvGrpSpPr>
          <p:cNvPr id="158723" name="Group 2">
            <a:extLst>
              <a:ext uri="{FF2B5EF4-FFF2-40B4-BE49-F238E27FC236}">
                <a16:creationId xmlns:a16="http://schemas.microsoft.com/office/drawing/2014/main" id="{50975A90-C312-2C00-D3F8-02613A5540C9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8819" name="Group 3">
              <a:extLst>
                <a:ext uri="{FF2B5EF4-FFF2-40B4-BE49-F238E27FC236}">
                  <a16:creationId xmlns:a16="http://schemas.microsoft.com/office/drawing/2014/main" id="{F1890739-C934-CA4C-59F5-84C27F7A3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8830" name="Picture 4">
                <a:extLst>
                  <a:ext uri="{FF2B5EF4-FFF2-40B4-BE49-F238E27FC236}">
                    <a16:creationId xmlns:a16="http://schemas.microsoft.com/office/drawing/2014/main" id="{17DCDE46-265F-558E-6E10-816BD539E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831" name="Line 5">
                <a:extLst>
                  <a:ext uri="{FF2B5EF4-FFF2-40B4-BE49-F238E27FC236}">
                    <a16:creationId xmlns:a16="http://schemas.microsoft.com/office/drawing/2014/main" id="{B612E207-820F-D120-1CBC-830B7DBD7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2" name="Line 6">
                <a:extLst>
                  <a:ext uri="{FF2B5EF4-FFF2-40B4-BE49-F238E27FC236}">
                    <a16:creationId xmlns:a16="http://schemas.microsoft.com/office/drawing/2014/main" id="{A25E5678-BF47-5A11-736F-675060A5C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3" name="Line 7">
                <a:extLst>
                  <a:ext uri="{FF2B5EF4-FFF2-40B4-BE49-F238E27FC236}">
                    <a16:creationId xmlns:a16="http://schemas.microsoft.com/office/drawing/2014/main" id="{04CD27A5-E77B-FF12-81E0-9E65A8AFC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4" name="Line 8">
                <a:extLst>
                  <a:ext uri="{FF2B5EF4-FFF2-40B4-BE49-F238E27FC236}">
                    <a16:creationId xmlns:a16="http://schemas.microsoft.com/office/drawing/2014/main" id="{603E4BD5-A5E0-5DB0-6F6C-F636DD990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5" name="Line 9">
                <a:extLst>
                  <a:ext uri="{FF2B5EF4-FFF2-40B4-BE49-F238E27FC236}">
                    <a16:creationId xmlns:a16="http://schemas.microsoft.com/office/drawing/2014/main" id="{B968560A-2294-532E-F743-050611BE7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6" name="Line 10">
                <a:extLst>
                  <a:ext uri="{FF2B5EF4-FFF2-40B4-BE49-F238E27FC236}">
                    <a16:creationId xmlns:a16="http://schemas.microsoft.com/office/drawing/2014/main" id="{21E3C4CF-5F47-30AB-E987-6A732440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7" name="Line 11">
                <a:extLst>
                  <a:ext uri="{FF2B5EF4-FFF2-40B4-BE49-F238E27FC236}">
                    <a16:creationId xmlns:a16="http://schemas.microsoft.com/office/drawing/2014/main" id="{D4401154-0F2D-B36C-91D4-8C5F98198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8" name="Line 12">
                <a:extLst>
                  <a:ext uri="{FF2B5EF4-FFF2-40B4-BE49-F238E27FC236}">
                    <a16:creationId xmlns:a16="http://schemas.microsoft.com/office/drawing/2014/main" id="{C3195221-F621-B80F-FF3B-4FBEFBAD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9" name="Line 13">
                <a:extLst>
                  <a:ext uri="{FF2B5EF4-FFF2-40B4-BE49-F238E27FC236}">
                    <a16:creationId xmlns:a16="http://schemas.microsoft.com/office/drawing/2014/main" id="{00E3CA7C-D23F-EBF4-91DC-F71C0889A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40" name="Line 14">
                <a:extLst>
                  <a:ext uri="{FF2B5EF4-FFF2-40B4-BE49-F238E27FC236}">
                    <a16:creationId xmlns:a16="http://schemas.microsoft.com/office/drawing/2014/main" id="{7E20D887-BBEA-26EE-B6DD-2CE9B655F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820" name="Oval 15">
              <a:extLst>
                <a:ext uri="{FF2B5EF4-FFF2-40B4-BE49-F238E27FC236}">
                  <a16:creationId xmlns:a16="http://schemas.microsoft.com/office/drawing/2014/main" id="{3F39BAC5-37C1-1BBF-4C8B-DCD8CDD9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1" name="Oval 16">
              <a:extLst>
                <a:ext uri="{FF2B5EF4-FFF2-40B4-BE49-F238E27FC236}">
                  <a16:creationId xmlns:a16="http://schemas.microsoft.com/office/drawing/2014/main" id="{40CD87D4-DC9B-62AA-0520-3C8005F0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2" name="Oval 17">
              <a:extLst>
                <a:ext uri="{FF2B5EF4-FFF2-40B4-BE49-F238E27FC236}">
                  <a16:creationId xmlns:a16="http://schemas.microsoft.com/office/drawing/2014/main" id="{FB7170BD-2571-9388-9A10-3CC5430D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3" name="Oval 18">
              <a:extLst>
                <a:ext uri="{FF2B5EF4-FFF2-40B4-BE49-F238E27FC236}">
                  <a16:creationId xmlns:a16="http://schemas.microsoft.com/office/drawing/2014/main" id="{FB72FB99-8B44-D9BC-AC62-050A699B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4" name="Oval 19">
              <a:extLst>
                <a:ext uri="{FF2B5EF4-FFF2-40B4-BE49-F238E27FC236}">
                  <a16:creationId xmlns:a16="http://schemas.microsoft.com/office/drawing/2014/main" id="{4B795D70-41DA-0338-A321-91EAE899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5" name="Oval 20">
              <a:extLst>
                <a:ext uri="{FF2B5EF4-FFF2-40B4-BE49-F238E27FC236}">
                  <a16:creationId xmlns:a16="http://schemas.microsoft.com/office/drawing/2014/main" id="{4A228107-254D-55D7-933E-975FDB0E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6" name="Oval 21">
              <a:extLst>
                <a:ext uri="{FF2B5EF4-FFF2-40B4-BE49-F238E27FC236}">
                  <a16:creationId xmlns:a16="http://schemas.microsoft.com/office/drawing/2014/main" id="{479EAC79-69AC-697F-838C-22FF17FA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7" name="Oval 22">
              <a:extLst>
                <a:ext uri="{FF2B5EF4-FFF2-40B4-BE49-F238E27FC236}">
                  <a16:creationId xmlns:a16="http://schemas.microsoft.com/office/drawing/2014/main" id="{78529BBC-8B47-E7AC-D6DA-AC2E7BC68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8" name="Oval 23">
              <a:extLst>
                <a:ext uri="{FF2B5EF4-FFF2-40B4-BE49-F238E27FC236}">
                  <a16:creationId xmlns:a16="http://schemas.microsoft.com/office/drawing/2014/main" id="{4B235A99-66C1-02A0-277F-E3885BEAB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9" name="Oval 24">
              <a:extLst>
                <a:ext uri="{FF2B5EF4-FFF2-40B4-BE49-F238E27FC236}">
                  <a16:creationId xmlns:a16="http://schemas.microsoft.com/office/drawing/2014/main" id="{DA34F14F-FD34-9364-EF57-E3EA5804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4" name="Picture 25">
            <a:extLst>
              <a:ext uri="{FF2B5EF4-FFF2-40B4-BE49-F238E27FC236}">
                <a16:creationId xmlns:a16="http://schemas.microsoft.com/office/drawing/2014/main" id="{8DF00CB7-8804-065F-6364-7E00328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5" name="Group 26">
            <a:extLst>
              <a:ext uri="{FF2B5EF4-FFF2-40B4-BE49-F238E27FC236}">
                <a16:creationId xmlns:a16="http://schemas.microsoft.com/office/drawing/2014/main" id="{E96A342F-EBE7-D432-8546-AD5ADEB65F8F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8817" name="Picture 27">
              <a:extLst>
                <a:ext uri="{FF2B5EF4-FFF2-40B4-BE49-F238E27FC236}">
                  <a16:creationId xmlns:a16="http://schemas.microsoft.com/office/drawing/2014/main" id="{2F8DD6A8-7F04-3593-601F-D0158A9E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8" name="Rectangle 28">
              <a:extLst>
                <a:ext uri="{FF2B5EF4-FFF2-40B4-BE49-F238E27FC236}">
                  <a16:creationId xmlns:a16="http://schemas.microsoft.com/office/drawing/2014/main" id="{D5A2C063-513A-A4E7-DBFC-40D9FDB02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6" name="Picture 29">
            <a:extLst>
              <a:ext uri="{FF2B5EF4-FFF2-40B4-BE49-F238E27FC236}">
                <a16:creationId xmlns:a16="http://schemas.microsoft.com/office/drawing/2014/main" id="{AEE0697F-6628-B9D5-B3F0-8696AC15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30">
            <a:extLst>
              <a:ext uri="{FF2B5EF4-FFF2-40B4-BE49-F238E27FC236}">
                <a16:creationId xmlns:a16="http://schemas.microsoft.com/office/drawing/2014/main" id="{9724F551-AAF2-1AFD-3E4F-15F05DF1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31">
            <a:extLst>
              <a:ext uri="{FF2B5EF4-FFF2-40B4-BE49-F238E27FC236}">
                <a16:creationId xmlns:a16="http://schemas.microsoft.com/office/drawing/2014/main" id="{14D3A34B-6F94-8CCA-BACB-910E1EF2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Picture 32">
            <a:extLst>
              <a:ext uri="{FF2B5EF4-FFF2-40B4-BE49-F238E27FC236}">
                <a16:creationId xmlns:a16="http://schemas.microsoft.com/office/drawing/2014/main" id="{3D0F8468-EB3A-C4BA-AFC4-5D2E518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Picture 33">
            <a:extLst>
              <a:ext uri="{FF2B5EF4-FFF2-40B4-BE49-F238E27FC236}">
                <a16:creationId xmlns:a16="http://schemas.microsoft.com/office/drawing/2014/main" id="{02D5B903-7D0A-4FE9-23F3-E1BFEBB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34">
            <a:extLst>
              <a:ext uri="{FF2B5EF4-FFF2-40B4-BE49-F238E27FC236}">
                <a16:creationId xmlns:a16="http://schemas.microsoft.com/office/drawing/2014/main" id="{C18CF606-662B-2084-9231-1BB9AB90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35">
            <a:extLst>
              <a:ext uri="{FF2B5EF4-FFF2-40B4-BE49-F238E27FC236}">
                <a16:creationId xmlns:a16="http://schemas.microsoft.com/office/drawing/2014/main" id="{6E78C02B-DF8E-9E19-21C2-A2670D9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Picture 36">
            <a:extLst>
              <a:ext uri="{FF2B5EF4-FFF2-40B4-BE49-F238E27FC236}">
                <a16:creationId xmlns:a16="http://schemas.microsoft.com/office/drawing/2014/main" id="{EFC0BB76-A9F1-0694-7A31-6C1F70F1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4" name="Line 37">
            <a:extLst>
              <a:ext uri="{FF2B5EF4-FFF2-40B4-BE49-F238E27FC236}">
                <a16:creationId xmlns:a16="http://schemas.microsoft.com/office/drawing/2014/main" id="{ED454E13-569B-1537-78B3-362F24FD7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8735" name="Group 38">
            <a:extLst>
              <a:ext uri="{FF2B5EF4-FFF2-40B4-BE49-F238E27FC236}">
                <a16:creationId xmlns:a16="http://schemas.microsoft.com/office/drawing/2014/main" id="{BD597237-1A46-A216-5DB4-C065080E5E3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8815" name="Oval 39">
              <a:extLst>
                <a:ext uri="{FF2B5EF4-FFF2-40B4-BE49-F238E27FC236}">
                  <a16:creationId xmlns:a16="http://schemas.microsoft.com/office/drawing/2014/main" id="{E1EF75EA-34E8-ACA0-8732-E49ED0812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6" name="Rectangle 40">
              <a:extLst>
                <a:ext uri="{FF2B5EF4-FFF2-40B4-BE49-F238E27FC236}">
                  <a16:creationId xmlns:a16="http://schemas.microsoft.com/office/drawing/2014/main" id="{69D825C7-7170-FF4A-61BB-E4769A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8736" name="Group 41">
            <a:extLst>
              <a:ext uri="{FF2B5EF4-FFF2-40B4-BE49-F238E27FC236}">
                <a16:creationId xmlns:a16="http://schemas.microsoft.com/office/drawing/2014/main" id="{BAE1DB3B-1934-3F89-8AF4-5E1A9830E7FB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8813" name="Oval 42">
              <a:extLst>
                <a:ext uri="{FF2B5EF4-FFF2-40B4-BE49-F238E27FC236}">
                  <a16:creationId xmlns:a16="http://schemas.microsoft.com/office/drawing/2014/main" id="{6601A4B9-7681-D51B-B610-927FD7AD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4" name="Rectangle 43">
              <a:extLst>
                <a:ext uri="{FF2B5EF4-FFF2-40B4-BE49-F238E27FC236}">
                  <a16:creationId xmlns:a16="http://schemas.microsoft.com/office/drawing/2014/main" id="{52DA590A-4D1A-903B-00E1-8791AB2D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8737" name="Rectangle 44">
            <a:extLst>
              <a:ext uri="{FF2B5EF4-FFF2-40B4-BE49-F238E27FC236}">
                <a16:creationId xmlns:a16="http://schemas.microsoft.com/office/drawing/2014/main" id="{53808B89-4B11-7189-4206-EBC52F8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8738" name="Group 45">
            <a:extLst>
              <a:ext uri="{FF2B5EF4-FFF2-40B4-BE49-F238E27FC236}">
                <a16:creationId xmlns:a16="http://schemas.microsoft.com/office/drawing/2014/main" id="{B91308CF-44BE-40CC-4E91-68E32CEFE30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8811" name="Picture 46">
              <a:extLst>
                <a:ext uri="{FF2B5EF4-FFF2-40B4-BE49-F238E27FC236}">
                  <a16:creationId xmlns:a16="http://schemas.microsoft.com/office/drawing/2014/main" id="{7C402DE4-71F4-89FF-DA88-0F9FF6CD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812" name="Rectangle 47">
              <a:extLst>
                <a:ext uri="{FF2B5EF4-FFF2-40B4-BE49-F238E27FC236}">
                  <a16:creationId xmlns:a16="http://schemas.microsoft.com/office/drawing/2014/main" id="{C508C8F5-7F04-39D8-7805-AF7D82278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8739" name="Rectangle 48">
            <a:extLst>
              <a:ext uri="{FF2B5EF4-FFF2-40B4-BE49-F238E27FC236}">
                <a16:creationId xmlns:a16="http://schemas.microsoft.com/office/drawing/2014/main" id="{B7446AEC-8AF6-78CE-602D-4A516CC1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8740" name="Group 49">
            <a:extLst>
              <a:ext uri="{FF2B5EF4-FFF2-40B4-BE49-F238E27FC236}">
                <a16:creationId xmlns:a16="http://schemas.microsoft.com/office/drawing/2014/main" id="{81615DCE-2C77-ABB5-2BE2-C92B61BE56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8809" name="Picture 50">
              <a:extLst>
                <a:ext uri="{FF2B5EF4-FFF2-40B4-BE49-F238E27FC236}">
                  <a16:creationId xmlns:a16="http://schemas.microsoft.com/office/drawing/2014/main" id="{47672D42-8BCC-E9CD-76F9-C757E09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0" name="Rectangle 51">
              <a:extLst>
                <a:ext uri="{FF2B5EF4-FFF2-40B4-BE49-F238E27FC236}">
                  <a16:creationId xmlns:a16="http://schemas.microsoft.com/office/drawing/2014/main" id="{E5512563-AC8B-79A8-4343-E7896E85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8741" name="Rectangle 52">
            <a:extLst>
              <a:ext uri="{FF2B5EF4-FFF2-40B4-BE49-F238E27FC236}">
                <a16:creationId xmlns:a16="http://schemas.microsoft.com/office/drawing/2014/main" id="{D091C9EF-4C9F-E5F7-57FC-216DEE4F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8742" name="Group 53">
            <a:extLst>
              <a:ext uri="{FF2B5EF4-FFF2-40B4-BE49-F238E27FC236}">
                <a16:creationId xmlns:a16="http://schemas.microsoft.com/office/drawing/2014/main" id="{98BA6104-AF65-4DE3-F6B0-4BE9E2D4A371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8807" name="Picture 54">
              <a:extLst>
                <a:ext uri="{FF2B5EF4-FFF2-40B4-BE49-F238E27FC236}">
                  <a16:creationId xmlns:a16="http://schemas.microsoft.com/office/drawing/2014/main" id="{BB317A93-2241-AE1F-E81B-C5DE057E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8" name="Rectangle 55">
              <a:extLst>
                <a:ext uri="{FF2B5EF4-FFF2-40B4-BE49-F238E27FC236}">
                  <a16:creationId xmlns:a16="http://schemas.microsoft.com/office/drawing/2014/main" id="{0A9721C9-A011-405B-F9A9-40EE6038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8743" name="Rectangle 56">
            <a:extLst>
              <a:ext uri="{FF2B5EF4-FFF2-40B4-BE49-F238E27FC236}">
                <a16:creationId xmlns:a16="http://schemas.microsoft.com/office/drawing/2014/main" id="{A3FB2493-A916-557B-D1D0-B75698DF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8744" name="Rectangle 57">
            <a:extLst>
              <a:ext uri="{FF2B5EF4-FFF2-40B4-BE49-F238E27FC236}">
                <a16:creationId xmlns:a16="http://schemas.microsoft.com/office/drawing/2014/main" id="{DFECC2BB-BCBC-7BB2-9FA8-8A8B80A9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8745" name="Rectangle 58">
            <a:extLst>
              <a:ext uri="{FF2B5EF4-FFF2-40B4-BE49-F238E27FC236}">
                <a16:creationId xmlns:a16="http://schemas.microsoft.com/office/drawing/2014/main" id="{4AE6A6DE-36AF-1D14-A97A-56E6FB05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8746" name="Group 59">
            <a:extLst>
              <a:ext uri="{FF2B5EF4-FFF2-40B4-BE49-F238E27FC236}">
                <a16:creationId xmlns:a16="http://schemas.microsoft.com/office/drawing/2014/main" id="{D3CE8333-6EDD-7664-885C-3E295EDE73D3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8805" name="Oval 60">
              <a:extLst>
                <a:ext uri="{FF2B5EF4-FFF2-40B4-BE49-F238E27FC236}">
                  <a16:creationId xmlns:a16="http://schemas.microsoft.com/office/drawing/2014/main" id="{A40E1F7E-1F16-4463-9238-56FD02DB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06" name="Rectangle 61">
              <a:extLst>
                <a:ext uri="{FF2B5EF4-FFF2-40B4-BE49-F238E27FC236}">
                  <a16:creationId xmlns:a16="http://schemas.microsoft.com/office/drawing/2014/main" id="{E6D9C158-639F-F5B5-B2EC-74F639E5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8747" name="Rectangle 62">
            <a:extLst>
              <a:ext uri="{FF2B5EF4-FFF2-40B4-BE49-F238E27FC236}">
                <a16:creationId xmlns:a16="http://schemas.microsoft.com/office/drawing/2014/main" id="{2DF0D094-E44E-8293-E821-80769AB2B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8748" name="Rectangle 63">
            <a:extLst>
              <a:ext uri="{FF2B5EF4-FFF2-40B4-BE49-F238E27FC236}">
                <a16:creationId xmlns:a16="http://schemas.microsoft.com/office/drawing/2014/main" id="{E13D9733-7F20-C687-EE8B-5A97281D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8749" name="Group 64">
            <a:extLst>
              <a:ext uri="{FF2B5EF4-FFF2-40B4-BE49-F238E27FC236}">
                <a16:creationId xmlns:a16="http://schemas.microsoft.com/office/drawing/2014/main" id="{05A12B00-C2B2-2624-883D-D4FBBEFA8562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8800" name="Picture 65">
              <a:extLst>
                <a:ext uri="{FF2B5EF4-FFF2-40B4-BE49-F238E27FC236}">
                  <a16:creationId xmlns:a16="http://schemas.microsoft.com/office/drawing/2014/main" id="{1639C8C2-5E9B-5314-7DB3-5632B2AE1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801" name="Picture 66">
              <a:extLst>
                <a:ext uri="{FF2B5EF4-FFF2-40B4-BE49-F238E27FC236}">
                  <a16:creationId xmlns:a16="http://schemas.microsoft.com/office/drawing/2014/main" id="{48A20B96-98C1-082E-3981-E349F4369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2" name="Rectangle 67">
              <a:extLst>
                <a:ext uri="{FF2B5EF4-FFF2-40B4-BE49-F238E27FC236}">
                  <a16:creationId xmlns:a16="http://schemas.microsoft.com/office/drawing/2014/main" id="{87E95860-B684-24D8-7434-5EC4F3E7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8803" name="Rectangle 68">
              <a:extLst>
                <a:ext uri="{FF2B5EF4-FFF2-40B4-BE49-F238E27FC236}">
                  <a16:creationId xmlns:a16="http://schemas.microsoft.com/office/drawing/2014/main" id="{310BD58B-D199-26C5-C3A7-46F072AA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8804" name="Rectangle 69">
              <a:extLst>
                <a:ext uri="{FF2B5EF4-FFF2-40B4-BE49-F238E27FC236}">
                  <a16:creationId xmlns:a16="http://schemas.microsoft.com/office/drawing/2014/main" id="{6FC7A2BB-C9F0-0880-0072-F32CA80F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8750" name="Group 70">
            <a:extLst>
              <a:ext uri="{FF2B5EF4-FFF2-40B4-BE49-F238E27FC236}">
                <a16:creationId xmlns:a16="http://schemas.microsoft.com/office/drawing/2014/main" id="{63A9FFDB-EC5C-A0EA-00DD-9A12B42422D9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8798" name="Rectangle 71">
              <a:extLst>
                <a:ext uri="{FF2B5EF4-FFF2-40B4-BE49-F238E27FC236}">
                  <a16:creationId xmlns:a16="http://schemas.microsoft.com/office/drawing/2014/main" id="{2951C763-9C6A-CEBA-A801-D2B10526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9" name="Rectangle 72">
              <a:extLst>
                <a:ext uri="{FF2B5EF4-FFF2-40B4-BE49-F238E27FC236}">
                  <a16:creationId xmlns:a16="http://schemas.microsoft.com/office/drawing/2014/main" id="{D1B71797-E507-7E5C-EF77-A7673AA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8751" name="Group 73">
            <a:extLst>
              <a:ext uri="{FF2B5EF4-FFF2-40B4-BE49-F238E27FC236}">
                <a16:creationId xmlns:a16="http://schemas.microsoft.com/office/drawing/2014/main" id="{B9200543-0538-C72F-6794-936022A3E4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8796" name="Oval 74">
              <a:extLst>
                <a:ext uri="{FF2B5EF4-FFF2-40B4-BE49-F238E27FC236}">
                  <a16:creationId xmlns:a16="http://schemas.microsoft.com/office/drawing/2014/main" id="{BE60966E-3F6D-4550-A8E4-3CDC6E88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7" name="Rectangle 75">
              <a:extLst>
                <a:ext uri="{FF2B5EF4-FFF2-40B4-BE49-F238E27FC236}">
                  <a16:creationId xmlns:a16="http://schemas.microsoft.com/office/drawing/2014/main" id="{F5BE7C87-DFFB-B6D6-80E0-025E0ED4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8752" name="AutoShape 76">
            <a:extLst>
              <a:ext uri="{FF2B5EF4-FFF2-40B4-BE49-F238E27FC236}">
                <a16:creationId xmlns:a16="http://schemas.microsoft.com/office/drawing/2014/main" id="{652A4EE6-DEEC-9E6D-84ED-7AD4B3E0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53" name="Line 77">
            <a:extLst>
              <a:ext uri="{FF2B5EF4-FFF2-40B4-BE49-F238E27FC236}">
                <a16:creationId xmlns:a16="http://schemas.microsoft.com/office/drawing/2014/main" id="{69B355EA-69C1-6C2F-F617-C18855059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4" name="Line 78">
            <a:extLst>
              <a:ext uri="{FF2B5EF4-FFF2-40B4-BE49-F238E27FC236}">
                <a16:creationId xmlns:a16="http://schemas.microsoft.com/office/drawing/2014/main" id="{C2F63065-28D5-89EF-1C3A-E214256A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5" name="Line 79">
            <a:extLst>
              <a:ext uri="{FF2B5EF4-FFF2-40B4-BE49-F238E27FC236}">
                <a16:creationId xmlns:a16="http://schemas.microsoft.com/office/drawing/2014/main" id="{A310996A-AC9E-4B37-D344-3DD0AE907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6" name="Line 80">
            <a:extLst>
              <a:ext uri="{FF2B5EF4-FFF2-40B4-BE49-F238E27FC236}">
                <a16:creationId xmlns:a16="http://schemas.microsoft.com/office/drawing/2014/main" id="{3D8BD484-BA10-4203-7992-B63D3768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7" name="Line 81">
            <a:extLst>
              <a:ext uri="{FF2B5EF4-FFF2-40B4-BE49-F238E27FC236}">
                <a16:creationId xmlns:a16="http://schemas.microsoft.com/office/drawing/2014/main" id="{E70C718D-CC63-CDE0-9EDC-43C609C2A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8" name="Line 82">
            <a:extLst>
              <a:ext uri="{FF2B5EF4-FFF2-40B4-BE49-F238E27FC236}">
                <a16:creationId xmlns:a16="http://schemas.microsoft.com/office/drawing/2014/main" id="{88CD3366-73A8-70E8-6A0F-A7B32B626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8759" name="AutoShape 83">
            <a:extLst>
              <a:ext uri="{FF2B5EF4-FFF2-40B4-BE49-F238E27FC236}">
                <a16:creationId xmlns:a16="http://schemas.microsoft.com/office/drawing/2014/main" id="{9619CAD0-36F9-C8C7-D24B-4A418F5B4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60" name="Line 84">
            <a:extLst>
              <a:ext uri="{FF2B5EF4-FFF2-40B4-BE49-F238E27FC236}">
                <a16:creationId xmlns:a16="http://schemas.microsoft.com/office/drawing/2014/main" id="{69A1A878-98B4-E1B4-2441-A4CF6F599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1" name="Line 85">
            <a:extLst>
              <a:ext uri="{FF2B5EF4-FFF2-40B4-BE49-F238E27FC236}">
                <a16:creationId xmlns:a16="http://schemas.microsoft.com/office/drawing/2014/main" id="{6C53E29E-33BC-8231-B5C4-56A167F74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2" name="Line 86">
            <a:extLst>
              <a:ext uri="{FF2B5EF4-FFF2-40B4-BE49-F238E27FC236}">
                <a16:creationId xmlns:a16="http://schemas.microsoft.com/office/drawing/2014/main" id="{8CE1EB56-B685-3089-D6BC-8B0F6CB52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3" name="Line 87">
            <a:extLst>
              <a:ext uri="{FF2B5EF4-FFF2-40B4-BE49-F238E27FC236}">
                <a16:creationId xmlns:a16="http://schemas.microsoft.com/office/drawing/2014/main" id="{AFEE60A7-D883-2C76-6EDE-1F5FAC22BA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4" name="Rectangle 88">
            <a:extLst>
              <a:ext uri="{FF2B5EF4-FFF2-40B4-BE49-F238E27FC236}">
                <a16:creationId xmlns:a16="http://schemas.microsoft.com/office/drawing/2014/main" id="{E8A1B720-D1A4-EEBE-8543-C1FA70D2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8765" name="Line 89">
            <a:extLst>
              <a:ext uri="{FF2B5EF4-FFF2-40B4-BE49-F238E27FC236}">
                <a16:creationId xmlns:a16="http://schemas.microsoft.com/office/drawing/2014/main" id="{A5AB65FD-10B0-3E0C-23C5-B50605B06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6" name="Line 90">
            <a:extLst>
              <a:ext uri="{FF2B5EF4-FFF2-40B4-BE49-F238E27FC236}">
                <a16:creationId xmlns:a16="http://schemas.microsoft.com/office/drawing/2014/main" id="{AC7DE710-AD23-DFCD-ECE1-AA9093360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1">
            <a:extLst>
              <a:ext uri="{FF2B5EF4-FFF2-40B4-BE49-F238E27FC236}">
                <a16:creationId xmlns:a16="http://schemas.microsoft.com/office/drawing/2014/main" id="{029430FD-5450-43CB-A56E-00440F1E802E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68" name="Line 92">
            <a:extLst>
              <a:ext uri="{FF2B5EF4-FFF2-40B4-BE49-F238E27FC236}">
                <a16:creationId xmlns:a16="http://schemas.microsoft.com/office/drawing/2014/main" id="{CD22B87D-DD1B-EEAE-BBBA-D706DE9D4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9" name="Line 93">
            <a:extLst>
              <a:ext uri="{FF2B5EF4-FFF2-40B4-BE49-F238E27FC236}">
                <a16:creationId xmlns:a16="http://schemas.microsoft.com/office/drawing/2014/main" id="{275DD16A-A6B6-ACF1-3278-063789FC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70" name="Rectangle 94">
            <a:extLst>
              <a:ext uri="{FF2B5EF4-FFF2-40B4-BE49-F238E27FC236}">
                <a16:creationId xmlns:a16="http://schemas.microsoft.com/office/drawing/2014/main" id="{91690D63-61B1-9F8A-0B2B-9E257C3F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1" name="Rectangle 95">
            <a:extLst>
              <a:ext uri="{FF2B5EF4-FFF2-40B4-BE49-F238E27FC236}">
                <a16:creationId xmlns:a16="http://schemas.microsoft.com/office/drawing/2014/main" id="{28C53F05-4EBE-995F-982A-303F04BD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8772" name="Rectangle 96">
            <a:extLst>
              <a:ext uri="{FF2B5EF4-FFF2-40B4-BE49-F238E27FC236}">
                <a16:creationId xmlns:a16="http://schemas.microsoft.com/office/drawing/2014/main" id="{0B6EDA89-CA9D-4311-AE55-CEFC5D08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3" name="Rectangle 97">
            <a:extLst>
              <a:ext uri="{FF2B5EF4-FFF2-40B4-BE49-F238E27FC236}">
                <a16:creationId xmlns:a16="http://schemas.microsoft.com/office/drawing/2014/main" id="{B195B6CA-9249-E89D-F370-E3C2F44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8774" name="Rectangle 98">
            <a:extLst>
              <a:ext uri="{FF2B5EF4-FFF2-40B4-BE49-F238E27FC236}">
                <a16:creationId xmlns:a16="http://schemas.microsoft.com/office/drawing/2014/main" id="{7CAEF045-B6F2-3789-6D0D-A76511C9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8775" name="Rectangle 99">
            <a:extLst>
              <a:ext uri="{FF2B5EF4-FFF2-40B4-BE49-F238E27FC236}">
                <a16:creationId xmlns:a16="http://schemas.microsoft.com/office/drawing/2014/main" id="{35B1DE81-9018-586D-555D-2CAB97F1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8776" name="Rectangle 100">
            <a:extLst>
              <a:ext uri="{FF2B5EF4-FFF2-40B4-BE49-F238E27FC236}">
                <a16:creationId xmlns:a16="http://schemas.microsoft.com/office/drawing/2014/main" id="{4C1FF46A-74CD-2C83-FE91-1EA57105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8777" name="Rectangle 101">
            <a:extLst>
              <a:ext uri="{FF2B5EF4-FFF2-40B4-BE49-F238E27FC236}">
                <a16:creationId xmlns:a16="http://schemas.microsoft.com/office/drawing/2014/main" id="{E3889ACA-FF76-0F35-F5D9-588082B6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8778" name="Rectangle 102">
            <a:extLst>
              <a:ext uri="{FF2B5EF4-FFF2-40B4-BE49-F238E27FC236}">
                <a16:creationId xmlns:a16="http://schemas.microsoft.com/office/drawing/2014/main" id="{5C1A54EE-5226-6768-7B39-AC6739BF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8779" name="Rectangle 103">
            <a:extLst>
              <a:ext uri="{FF2B5EF4-FFF2-40B4-BE49-F238E27FC236}">
                <a16:creationId xmlns:a16="http://schemas.microsoft.com/office/drawing/2014/main" id="{A64F2DE0-3610-2587-87F7-E2C16F77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8780" name="Rectangle 104">
            <a:extLst>
              <a:ext uri="{FF2B5EF4-FFF2-40B4-BE49-F238E27FC236}">
                <a16:creationId xmlns:a16="http://schemas.microsoft.com/office/drawing/2014/main" id="{180D4B8B-696C-D1BA-6300-7D8E738B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8781" name="Rectangle 105">
            <a:extLst>
              <a:ext uri="{FF2B5EF4-FFF2-40B4-BE49-F238E27FC236}">
                <a16:creationId xmlns:a16="http://schemas.microsoft.com/office/drawing/2014/main" id="{F92C2449-0C60-A417-FFA0-88AA8D64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8782" name="Rectangle 106">
            <a:extLst>
              <a:ext uri="{FF2B5EF4-FFF2-40B4-BE49-F238E27FC236}">
                <a16:creationId xmlns:a16="http://schemas.microsoft.com/office/drawing/2014/main" id="{D4343F3D-622D-28F1-E3F6-21FD403C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8783" name="Rectangle 107">
            <a:extLst>
              <a:ext uri="{FF2B5EF4-FFF2-40B4-BE49-F238E27FC236}">
                <a16:creationId xmlns:a16="http://schemas.microsoft.com/office/drawing/2014/main" id="{CE784ED7-66C4-CEE2-C549-013F022BB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8784" name="Rectangle 108">
            <a:extLst>
              <a:ext uri="{FF2B5EF4-FFF2-40B4-BE49-F238E27FC236}">
                <a16:creationId xmlns:a16="http://schemas.microsoft.com/office/drawing/2014/main" id="{118C8CDE-C686-E997-3F0B-E66F67D1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8785" name="Rectangle 109">
            <a:extLst>
              <a:ext uri="{FF2B5EF4-FFF2-40B4-BE49-F238E27FC236}">
                <a16:creationId xmlns:a16="http://schemas.microsoft.com/office/drawing/2014/main" id="{E5B8CF6B-E72E-0C55-5C76-FA6ED9F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8786" name="Rectangle 110">
            <a:extLst>
              <a:ext uri="{FF2B5EF4-FFF2-40B4-BE49-F238E27FC236}">
                <a16:creationId xmlns:a16="http://schemas.microsoft.com/office/drawing/2014/main" id="{CDC1C645-C795-249C-3A6D-3CF2835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8787" name="Line 111">
            <a:extLst>
              <a:ext uri="{FF2B5EF4-FFF2-40B4-BE49-F238E27FC236}">
                <a16:creationId xmlns:a16="http://schemas.microsoft.com/office/drawing/2014/main" id="{FD001C61-7837-BE94-193F-86E2EF84E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88" name="Line 112">
            <a:extLst>
              <a:ext uri="{FF2B5EF4-FFF2-40B4-BE49-F238E27FC236}">
                <a16:creationId xmlns:a16="http://schemas.microsoft.com/office/drawing/2014/main" id="{502DAFA5-877D-CD37-B866-F122FAC0AB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89" name="Picture 113">
            <a:extLst>
              <a:ext uri="{FF2B5EF4-FFF2-40B4-BE49-F238E27FC236}">
                <a16:creationId xmlns:a16="http://schemas.microsoft.com/office/drawing/2014/main" id="{456540AC-43AD-01C8-157F-4C79DE0A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0" name="Line 114">
            <a:extLst>
              <a:ext uri="{FF2B5EF4-FFF2-40B4-BE49-F238E27FC236}">
                <a16:creationId xmlns:a16="http://schemas.microsoft.com/office/drawing/2014/main" id="{D88C31CD-761A-A4B2-E500-BEC9E4507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1" name="Rectangle 115">
            <a:extLst>
              <a:ext uri="{FF2B5EF4-FFF2-40B4-BE49-F238E27FC236}">
                <a16:creationId xmlns:a16="http://schemas.microsoft.com/office/drawing/2014/main" id="{0881DC5B-95F5-CF8C-A4CF-0BC5A374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8792" name="Picture 116">
            <a:extLst>
              <a:ext uri="{FF2B5EF4-FFF2-40B4-BE49-F238E27FC236}">
                <a16:creationId xmlns:a16="http://schemas.microsoft.com/office/drawing/2014/main" id="{89E26C56-2537-1905-3FB5-BC14102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Rectangle 117">
            <a:extLst>
              <a:ext uri="{FF2B5EF4-FFF2-40B4-BE49-F238E27FC236}">
                <a16:creationId xmlns:a16="http://schemas.microsoft.com/office/drawing/2014/main" id="{A222DB42-2E2A-3EDE-32E2-722B02D6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8794" name="Line 118">
            <a:extLst>
              <a:ext uri="{FF2B5EF4-FFF2-40B4-BE49-F238E27FC236}">
                <a16:creationId xmlns:a16="http://schemas.microsoft.com/office/drawing/2014/main" id="{E5591B49-6028-8D59-0BFE-1C131D951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5" name="Rectangle 119">
            <a:extLst>
              <a:ext uri="{FF2B5EF4-FFF2-40B4-BE49-F238E27FC236}">
                <a16:creationId xmlns:a16="http://schemas.microsoft.com/office/drawing/2014/main" id="{252A14B7-70D7-FDE3-3270-3AB963FF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>
            <a:extLst>
              <a:ext uri="{FF2B5EF4-FFF2-40B4-BE49-F238E27FC236}">
                <a16:creationId xmlns:a16="http://schemas.microsoft.com/office/drawing/2014/main" id="{A1DEA543-B232-D78F-28F8-86517248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55</a:t>
            </a:r>
          </a:p>
        </p:txBody>
      </p:sp>
      <p:sp>
        <p:nvSpPr>
          <p:cNvPr id="160771" name="Text Box 2">
            <a:extLst>
              <a:ext uri="{FF2B5EF4-FFF2-40B4-BE49-F238E27FC236}">
                <a16:creationId xmlns:a16="http://schemas.microsoft.com/office/drawing/2014/main" id="{F8B2EAD1-CB45-92C9-5AA3-1F20E33D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Quantifying Folding Patterns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F92FB40-40AF-DC31-4E25-56E7CF63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3975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Height or Depth Encodes Folding Pattern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Every vertex has a value</a:t>
            </a:r>
          </a:p>
        </p:txBody>
      </p:sp>
      <p:grpSp>
        <p:nvGrpSpPr>
          <p:cNvPr id="160773" name="Group 4">
            <a:extLst>
              <a:ext uri="{FF2B5EF4-FFF2-40B4-BE49-F238E27FC236}">
                <a16:creationId xmlns:a16="http://schemas.microsoft.com/office/drawing/2014/main" id="{42456C59-8D8B-4E53-47EF-080F1A21B8F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19200"/>
            <a:ext cx="4568825" cy="2435225"/>
            <a:chOff x="288" y="768"/>
            <a:chExt cx="2878" cy="1534"/>
          </a:xfrm>
        </p:grpSpPr>
        <p:grpSp>
          <p:nvGrpSpPr>
            <p:cNvPr id="160795" name="Group 5">
              <a:extLst>
                <a:ext uri="{FF2B5EF4-FFF2-40B4-BE49-F238E27FC236}">
                  <a16:creationId xmlns:a16="http://schemas.microsoft.com/office/drawing/2014/main" id="{F218EC1A-A0BF-0E7B-E5F7-572C234B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768"/>
              <a:ext cx="2878" cy="1534"/>
              <a:chOff x="288" y="768"/>
              <a:chExt cx="2878" cy="1534"/>
            </a:xfrm>
          </p:grpSpPr>
          <p:pic>
            <p:nvPicPr>
              <p:cNvPr id="160799" name="Picture 6">
                <a:extLst>
                  <a:ext uri="{FF2B5EF4-FFF2-40B4-BE49-F238E27FC236}">
                    <a16:creationId xmlns:a16="http://schemas.microsoft.com/office/drawing/2014/main" id="{B4BB1B46-5CB3-7A1A-63D5-77FFE0EC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" t="7396" r="3076" b="45290"/>
              <a:stretch>
                <a:fillRect/>
              </a:stretch>
            </p:blipFill>
            <p:spPr bwMode="auto">
              <a:xfrm>
                <a:off x="288" y="768"/>
                <a:ext cx="2878" cy="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ABE3B546-518A-48A6-9F59-CDF2EBB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270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796" name="Group 8">
              <a:extLst>
                <a:ext uri="{FF2B5EF4-FFF2-40B4-BE49-F238E27FC236}">
                  <a16:creationId xmlns:a16="http://schemas.microsoft.com/office/drawing/2014/main" id="{76084689-45AB-76DE-5CCC-9A5075933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488"/>
              <a:ext cx="1177" cy="614"/>
              <a:chOff x="1632" y="1488"/>
              <a:chExt cx="1177" cy="614"/>
            </a:xfrm>
          </p:grpSpPr>
          <p:sp>
            <p:nvSpPr>
              <p:cNvPr id="160797" name="Line 9">
                <a:extLst>
                  <a:ext uri="{FF2B5EF4-FFF2-40B4-BE49-F238E27FC236}">
                    <a16:creationId xmlns:a16="http://schemas.microsoft.com/office/drawing/2014/main" id="{BC2ACBD5-A6D4-34F2-8AB0-698F40596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90" cy="382"/>
              </a:xfrm>
              <a:prstGeom prst="line">
                <a:avLst/>
              </a:prstGeom>
              <a:noFill/>
              <a:ln w="381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Rectangle 10">
                <a:extLst>
                  <a:ext uri="{FF2B5EF4-FFF2-40B4-BE49-F238E27FC236}">
                    <a16:creationId xmlns:a16="http://schemas.microsoft.com/office/drawing/2014/main" id="{96DDE8D9-E769-8937-F9BE-4CEB5FF7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117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>
                    <a:solidFill>
                      <a:srgbClr val="000000"/>
                    </a:solidFill>
                  </a:rPr>
                  <a:t>Central Sulcus</a:t>
                </a:r>
              </a:p>
            </p:txBody>
          </p:sp>
        </p:grpSp>
      </p:grpSp>
      <p:grpSp>
        <p:nvGrpSpPr>
          <p:cNvPr id="160774" name="Group 11">
            <a:extLst>
              <a:ext uri="{FF2B5EF4-FFF2-40B4-BE49-F238E27FC236}">
                <a16:creationId xmlns:a16="http://schemas.microsoft.com/office/drawing/2014/main" id="{24D4FE1B-9A12-9463-1B05-E92293CDB7D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4300538"/>
            <a:ext cx="4872038" cy="1568450"/>
            <a:chOff x="108" y="2709"/>
            <a:chExt cx="3069" cy="988"/>
          </a:xfrm>
        </p:grpSpPr>
        <p:grpSp>
          <p:nvGrpSpPr>
            <p:cNvPr id="160779" name="Group 12">
              <a:extLst>
                <a:ext uri="{FF2B5EF4-FFF2-40B4-BE49-F238E27FC236}">
                  <a16:creationId xmlns:a16="http://schemas.microsoft.com/office/drawing/2014/main" id="{05059FE7-E2CA-8DAE-EB5C-64774790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" y="2709"/>
              <a:ext cx="2877" cy="988"/>
              <a:chOff x="300" y="2709"/>
              <a:chExt cx="2877" cy="988"/>
            </a:xfrm>
          </p:grpSpPr>
          <p:sp>
            <p:nvSpPr>
              <p:cNvPr id="160793" name="Line 13">
                <a:extLst>
                  <a:ext uri="{FF2B5EF4-FFF2-40B4-BE49-F238E27FC236}">
                    <a16:creationId xmlns:a16="http://schemas.microsoft.com/office/drawing/2014/main" id="{716F49BE-3A86-5F0F-095A-627FE9E58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" y="3263"/>
                <a:ext cx="2877" cy="0"/>
              </a:xfrm>
              <a:prstGeom prst="line">
                <a:avLst/>
              </a:prstGeom>
              <a:noFill/>
              <a:ln w="57240" cap="sq">
                <a:solidFill>
                  <a:srgbClr val="CC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11953DF7-704C-4F0F-9E3E-110BCBE8D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" y="2709"/>
                <a:ext cx="2158" cy="988"/>
              </a:xfrm>
              <a:custGeom>
                <a:avLst/>
                <a:gdLst>
                  <a:gd name="T0" fmla="*/ 0 w 21600"/>
                  <a:gd name="T1" fmla="*/ 0 h 19371"/>
                  <a:gd name="T2" fmla="*/ 0 w 21600"/>
                  <a:gd name="T3" fmla="*/ 0 h 19371"/>
                  <a:gd name="T4" fmla="*/ 0 w 21600"/>
                  <a:gd name="T5" fmla="*/ 0 h 19371"/>
                  <a:gd name="T6" fmla="*/ 0 w 21600"/>
                  <a:gd name="T7" fmla="*/ 0 h 19371"/>
                  <a:gd name="T8" fmla="*/ 0 w 21600"/>
                  <a:gd name="T9" fmla="*/ 0 h 19371"/>
                  <a:gd name="T10" fmla="*/ 0 w 21600"/>
                  <a:gd name="T11" fmla="*/ 0 h 19371"/>
                  <a:gd name="T12" fmla="*/ 0 w 21600"/>
                  <a:gd name="T13" fmla="*/ 0 h 19371"/>
                  <a:gd name="T14" fmla="*/ 0 w 21600"/>
                  <a:gd name="T15" fmla="*/ 0 h 19371"/>
                  <a:gd name="T16" fmla="*/ 0 w 21600"/>
                  <a:gd name="T17" fmla="*/ 0 h 19371"/>
                  <a:gd name="T18" fmla="*/ 0 w 21600"/>
                  <a:gd name="T19" fmla="*/ 0 h 19371"/>
                  <a:gd name="T20" fmla="*/ 0 w 21600"/>
                  <a:gd name="T21" fmla="*/ 0 h 19371"/>
                  <a:gd name="T22" fmla="*/ 0 w 21600"/>
                  <a:gd name="T23" fmla="*/ 0 h 19371"/>
                  <a:gd name="T24" fmla="*/ 0 w 21600"/>
                  <a:gd name="T25" fmla="*/ 0 h 19371"/>
                  <a:gd name="T26" fmla="*/ 0 w 21600"/>
                  <a:gd name="T27" fmla="*/ 0 h 19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19371">
                    <a:moveTo>
                      <a:pt x="0" y="18359"/>
                    </a:moveTo>
                    <a:cubicBezTo>
                      <a:pt x="1560" y="10924"/>
                      <a:pt x="3120" y="3489"/>
                      <a:pt x="3840" y="3333"/>
                    </a:cubicBezTo>
                    <a:cubicBezTo>
                      <a:pt x="4560" y="3176"/>
                      <a:pt x="3840" y="14915"/>
                      <a:pt x="4320" y="17420"/>
                    </a:cubicBezTo>
                    <a:cubicBezTo>
                      <a:pt x="4800" y="19924"/>
                      <a:pt x="6320" y="19767"/>
                      <a:pt x="6720" y="18359"/>
                    </a:cubicBezTo>
                    <a:cubicBezTo>
                      <a:pt x="7120" y="16950"/>
                      <a:pt x="6800" y="11315"/>
                      <a:pt x="6720" y="8967"/>
                    </a:cubicBezTo>
                    <a:cubicBezTo>
                      <a:pt x="6640" y="6620"/>
                      <a:pt x="6080" y="5367"/>
                      <a:pt x="6240" y="4272"/>
                    </a:cubicBezTo>
                    <a:cubicBezTo>
                      <a:pt x="6400" y="3176"/>
                      <a:pt x="6960" y="202"/>
                      <a:pt x="7680" y="2394"/>
                    </a:cubicBezTo>
                    <a:cubicBezTo>
                      <a:pt x="8400" y="4585"/>
                      <a:pt x="9600" y="16324"/>
                      <a:pt x="10560" y="17420"/>
                    </a:cubicBezTo>
                    <a:cubicBezTo>
                      <a:pt x="11520" y="18515"/>
                      <a:pt x="13040" y="11315"/>
                      <a:pt x="13440" y="8967"/>
                    </a:cubicBezTo>
                    <a:cubicBezTo>
                      <a:pt x="13840" y="6620"/>
                      <a:pt x="12800" y="4115"/>
                      <a:pt x="12960" y="3333"/>
                    </a:cubicBezTo>
                    <a:cubicBezTo>
                      <a:pt x="13120" y="2550"/>
                      <a:pt x="13920" y="4741"/>
                      <a:pt x="14400" y="4272"/>
                    </a:cubicBezTo>
                    <a:cubicBezTo>
                      <a:pt x="14880" y="3802"/>
                      <a:pt x="15360" y="-1676"/>
                      <a:pt x="15840" y="515"/>
                    </a:cubicBezTo>
                    <a:cubicBezTo>
                      <a:pt x="16320" y="2707"/>
                      <a:pt x="16320" y="16950"/>
                      <a:pt x="17280" y="17420"/>
                    </a:cubicBezTo>
                    <a:cubicBezTo>
                      <a:pt x="18240" y="17889"/>
                      <a:pt x="19920" y="10611"/>
                      <a:pt x="21600" y="3333"/>
                    </a:cubicBezTo>
                  </a:path>
                </a:pathLst>
              </a:custGeom>
              <a:noFill/>
              <a:ln w="38160" cap="flat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0780" name="Rectangle 15">
              <a:extLst>
                <a:ext uri="{FF2B5EF4-FFF2-40B4-BE49-F238E27FC236}">
                  <a16:creationId xmlns:a16="http://schemas.microsoft.com/office/drawing/2014/main" id="{67905CCE-4CBE-F193-A75B-1D1FC183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831"/>
              <a:ext cx="40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CC00"/>
                  </a:solidFill>
                </a:rPr>
                <a:t>Gyri</a:t>
              </a:r>
            </a:p>
          </p:txBody>
        </p:sp>
        <p:sp>
          <p:nvSpPr>
            <p:cNvPr id="160781" name="Rectangle 16">
              <a:extLst>
                <a:ext uri="{FF2B5EF4-FFF2-40B4-BE49-F238E27FC236}">
                  <a16:creationId xmlns:a16="http://schemas.microsoft.com/office/drawing/2014/main" id="{C3542D3D-3797-5D2F-8DB5-24B5EF27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359"/>
              <a:ext cx="44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0000"/>
                  </a:solidFill>
                </a:rPr>
                <a:t>Sulci</a:t>
              </a:r>
            </a:p>
          </p:txBody>
        </p:sp>
        <p:sp>
          <p:nvSpPr>
            <p:cNvPr id="160782" name="Line 17">
              <a:extLst>
                <a:ext uri="{FF2B5EF4-FFF2-40B4-BE49-F238E27FC236}">
                  <a16:creationId xmlns:a16="http://schemas.microsoft.com/office/drawing/2014/main" id="{7D713759-A39B-45B6-9EC0-78049907D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89"/>
              <a:ext cx="0" cy="47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Line 18">
              <a:extLst>
                <a:ext uri="{FF2B5EF4-FFF2-40B4-BE49-F238E27FC236}">
                  <a16:creationId xmlns:a16="http://schemas.microsoft.com/office/drawing/2014/main" id="{327B3BB5-ADBA-CF11-97F7-5DAC8201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263"/>
              <a:ext cx="0" cy="334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Line 19">
              <a:extLst>
                <a:ext uri="{FF2B5EF4-FFF2-40B4-BE49-F238E27FC236}">
                  <a16:creationId xmlns:a16="http://schemas.microsoft.com/office/drawing/2014/main" id="{82F1EF17-F660-18C9-F6B6-7C2A134B9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Line 20">
              <a:extLst>
                <a:ext uri="{FF2B5EF4-FFF2-40B4-BE49-F238E27FC236}">
                  <a16:creationId xmlns:a16="http://schemas.microsoft.com/office/drawing/2014/main" id="{A0F069A5-11BC-02F1-4CEA-1FA38C55C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Line 21">
              <a:extLst>
                <a:ext uri="{FF2B5EF4-FFF2-40B4-BE49-F238E27FC236}">
                  <a16:creationId xmlns:a16="http://schemas.microsoft.com/office/drawing/2014/main" id="{4C04FD0C-0FA6-7EF3-BD3E-B0EAD6CC0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3259"/>
              <a:ext cx="0" cy="286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Line 22">
              <a:extLst>
                <a:ext uri="{FF2B5EF4-FFF2-40B4-BE49-F238E27FC236}">
                  <a16:creationId xmlns:a16="http://schemas.microsoft.com/office/drawing/2014/main" id="{FE2E3731-7DB5-6209-7708-3F95C0EA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Line 23">
              <a:extLst>
                <a:ext uri="{FF2B5EF4-FFF2-40B4-BE49-F238E27FC236}">
                  <a16:creationId xmlns:a16="http://schemas.microsoft.com/office/drawing/2014/main" id="{6B961A05-37A4-2997-AF8D-761EF758D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Line 24">
              <a:extLst>
                <a:ext uri="{FF2B5EF4-FFF2-40B4-BE49-F238E27FC236}">
                  <a16:creationId xmlns:a16="http://schemas.microsoft.com/office/drawing/2014/main" id="{36D183A0-D4A8-74A7-15D7-795F188D8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263"/>
              <a:ext cx="0" cy="43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Line 25">
              <a:extLst>
                <a:ext uri="{FF2B5EF4-FFF2-40B4-BE49-F238E27FC236}">
                  <a16:creationId xmlns:a16="http://schemas.microsoft.com/office/drawing/2014/main" id="{EB2786BE-9FEE-53C8-4786-DB49CEF5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927"/>
              <a:ext cx="0" cy="334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26">
              <a:extLst>
                <a:ext uri="{FF2B5EF4-FFF2-40B4-BE49-F238E27FC236}">
                  <a16:creationId xmlns:a16="http://schemas.microsoft.com/office/drawing/2014/main" id="{3F5B26FB-CA08-BDBE-9170-2EB0FE044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879"/>
              <a:ext cx="0" cy="382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27">
              <a:extLst>
                <a:ext uri="{FF2B5EF4-FFF2-40B4-BE49-F238E27FC236}">
                  <a16:creationId xmlns:a16="http://schemas.microsoft.com/office/drawing/2014/main" id="{254FBF9A-BFA7-7B29-3CD8-0E5D42733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4" y="2735"/>
              <a:ext cx="0" cy="526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0775" name="Picture 28">
            <a:extLst>
              <a:ext uri="{FF2B5EF4-FFF2-40B4-BE49-F238E27FC236}">
                <a16:creationId xmlns:a16="http://schemas.microsoft.com/office/drawing/2014/main" id="{8E2082D2-157D-0AC0-3EDA-5A4DB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5491" r="1262" b="22433"/>
          <a:stretch>
            <a:fillRect/>
          </a:stretch>
        </p:blipFill>
        <p:spPr bwMode="auto">
          <a:xfrm>
            <a:off x="5029200" y="4038600"/>
            <a:ext cx="4114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Line 29">
            <a:extLst>
              <a:ext uri="{FF2B5EF4-FFF2-40B4-BE49-F238E27FC236}">
                <a16:creationId xmlns:a16="http://schemas.microsoft.com/office/drawing/2014/main" id="{223235B6-4983-A061-7F45-D0B0CF5F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16425"/>
            <a:ext cx="2209800" cy="1987550"/>
          </a:xfrm>
          <a:prstGeom prst="line">
            <a:avLst/>
          </a:prstGeom>
          <a:noFill/>
          <a:ln w="5724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Rectangle 30">
            <a:extLst>
              <a:ext uri="{FF2B5EF4-FFF2-40B4-BE49-F238E27FC236}">
                <a16:creationId xmlns:a16="http://schemas.microsoft.com/office/drawing/2014/main" id="{BECF8276-4BE0-16CC-0E41-70660030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1722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0778" name="Line 31">
            <a:extLst>
              <a:ext uri="{FF2B5EF4-FFF2-40B4-BE49-F238E27FC236}">
                <a16:creationId xmlns:a16="http://schemas.microsoft.com/office/drawing/2014/main" id="{13DF3660-D53B-7C5D-71AB-C37A93F04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8025" y="5864225"/>
            <a:ext cx="692150" cy="539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>
            <a:extLst>
              <a:ext uri="{FF2B5EF4-FFF2-40B4-BE49-F238E27FC236}">
                <a16:creationId xmlns:a16="http://schemas.microsoft.com/office/drawing/2014/main" id="{1E399AB3-6866-FBF0-E1E3-BE1F1BA5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56</a:t>
            </a:r>
          </a:p>
        </p:txBody>
      </p:sp>
      <p:sp>
        <p:nvSpPr>
          <p:cNvPr id="162819" name="Text Box 2">
            <a:extLst>
              <a:ext uri="{FF2B5EF4-FFF2-40B4-BE49-F238E27FC236}">
                <a16:creationId xmlns:a16="http://schemas.microsoft.com/office/drawing/2014/main" id="{99FC1DB8-36D5-0B64-5D2D-E14C81BC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Motivation</a:t>
            </a:r>
          </a:p>
        </p:txBody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F1B942-2114-4121-D868-07008D86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632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To a large degree, function follows the folding patterns. So if you align the folding patterns between two subjects you will align the function.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>
            <a:extLst>
              <a:ext uri="{FF2B5EF4-FFF2-40B4-BE49-F238E27FC236}">
                <a16:creationId xmlns:a16="http://schemas.microsoft.com/office/drawing/2014/main" id="{D2775365-6656-1C19-4C46-9FD07B0D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57</a:t>
            </a:r>
          </a:p>
        </p:txBody>
      </p:sp>
      <p:pic>
        <p:nvPicPr>
          <p:cNvPr id="164867" name="Picture 2">
            <a:extLst>
              <a:ext uri="{FF2B5EF4-FFF2-40B4-BE49-F238E27FC236}">
                <a16:creationId xmlns:a16="http://schemas.microsoft.com/office/drawing/2014/main" id="{C4AD24E4-B335-044F-2EFC-F9B9F18F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168" r="2631" b="22417"/>
          <a:stretch>
            <a:fillRect/>
          </a:stretch>
        </p:blipFill>
        <p:spPr bwMode="auto">
          <a:xfrm>
            <a:off x="228600" y="5035550"/>
            <a:ext cx="3124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3">
            <a:extLst>
              <a:ext uri="{FF2B5EF4-FFF2-40B4-BE49-F238E27FC236}">
                <a16:creationId xmlns:a16="http://schemas.microsoft.com/office/drawing/2014/main" id="{04874DB2-736C-A5B6-39A6-134BC74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Intersubject Registration</a:t>
            </a:r>
          </a:p>
        </p:txBody>
      </p:sp>
      <p:grpSp>
        <p:nvGrpSpPr>
          <p:cNvPr id="164869" name="Group 4">
            <a:extLst>
              <a:ext uri="{FF2B5EF4-FFF2-40B4-BE49-F238E27FC236}">
                <a16:creationId xmlns:a16="http://schemas.microsoft.com/office/drawing/2014/main" id="{9A18BE8D-3060-DB2C-35CD-F1F0835CE02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14375"/>
            <a:ext cx="4111625" cy="2892425"/>
            <a:chOff x="192" y="450"/>
            <a:chExt cx="2590" cy="1822"/>
          </a:xfrm>
        </p:grpSpPr>
        <p:grpSp>
          <p:nvGrpSpPr>
            <p:cNvPr id="164889" name="Group 5">
              <a:extLst>
                <a:ext uri="{FF2B5EF4-FFF2-40B4-BE49-F238E27FC236}">
                  <a16:creationId xmlns:a16="http://schemas.microsoft.com/office/drawing/2014/main" id="{ABC5986C-7D04-01A8-6061-0DB9B5AE1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786"/>
              <a:ext cx="2590" cy="1486"/>
              <a:chOff x="192" y="786"/>
              <a:chExt cx="2590" cy="1486"/>
            </a:xfrm>
          </p:grpSpPr>
          <p:pic>
            <p:nvPicPr>
              <p:cNvPr id="164893" name="Picture 6">
                <a:extLst>
                  <a:ext uri="{FF2B5EF4-FFF2-40B4-BE49-F238E27FC236}">
                    <a16:creationId xmlns:a16="http://schemas.microsoft.com/office/drawing/2014/main" id="{1F90A16A-D521-E53C-926F-B4756269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5" t="7390" r="6154" b="46764"/>
              <a:stretch>
                <a:fillRect/>
              </a:stretch>
            </p:blipFill>
            <p:spPr bwMode="auto">
              <a:xfrm>
                <a:off x="192" y="786"/>
                <a:ext cx="259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79" name="Freeform 7">
                <a:extLst>
                  <a:ext uri="{FF2B5EF4-FFF2-40B4-BE49-F238E27FC236}">
                    <a16:creationId xmlns:a16="http://schemas.microsoft.com/office/drawing/2014/main" id="{FDF35F4F-9834-4B51-93D9-49B02BD93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04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90" name="Rectangle 8">
              <a:extLst>
                <a:ext uri="{FF2B5EF4-FFF2-40B4-BE49-F238E27FC236}">
                  <a16:creationId xmlns:a16="http://schemas.microsoft.com/office/drawing/2014/main" id="{76194846-A4B9-0563-1150-038909B27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1</a:t>
              </a:r>
            </a:p>
          </p:txBody>
        </p:sp>
        <p:sp>
          <p:nvSpPr>
            <p:cNvPr id="164891" name="Line 9">
              <a:extLst>
                <a:ext uri="{FF2B5EF4-FFF2-40B4-BE49-F238E27FC236}">
                  <a16:creationId xmlns:a16="http://schemas.microsoft.com/office/drawing/2014/main" id="{4D5E132C-64B9-58B2-CF67-1471786C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06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2" name="Rectangle 10">
              <a:extLst>
                <a:ext uri="{FF2B5EF4-FFF2-40B4-BE49-F238E27FC236}">
                  <a16:creationId xmlns:a16="http://schemas.microsoft.com/office/drawing/2014/main" id="{DC2A5C9D-94EA-0A94-139D-524A7993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0" name="Group 11">
            <a:extLst>
              <a:ext uri="{FF2B5EF4-FFF2-40B4-BE49-F238E27FC236}">
                <a16:creationId xmlns:a16="http://schemas.microsoft.com/office/drawing/2014/main" id="{3CD36365-213B-EF09-D78A-5AA44A6C27A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14375"/>
            <a:ext cx="4340225" cy="2892425"/>
            <a:chOff x="2880" y="450"/>
            <a:chExt cx="2734" cy="1822"/>
          </a:xfrm>
        </p:grpSpPr>
        <p:grpSp>
          <p:nvGrpSpPr>
            <p:cNvPr id="164883" name="Group 12">
              <a:extLst>
                <a:ext uri="{FF2B5EF4-FFF2-40B4-BE49-F238E27FC236}">
                  <a16:creationId xmlns:a16="http://schemas.microsoft.com/office/drawing/2014/main" id="{19B93B25-ED5C-CD62-DA1D-C551CECA8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786"/>
              <a:ext cx="2734" cy="1486"/>
              <a:chOff x="2880" y="786"/>
              <a:chExt cx="2734" cy="1486"/>
            </a:xfrm>
          </p:grpSpPr>
          <p:pic>
            <p:nvPicPr>
              <p:cNvPr id="164887" name="Picture 13">
                <a:extLst>
                  <a:ext uri="{FF2B5EF4-FFF2-40B4-BE49-F238E27FC236}">
                    <a16:creationId xmlns:a16="http://schemas.microsoft.com/office/drawing/2014/main" id="{C5A51DF6-E5EB-443C-3880-61252E0B2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1829" r="9230" b="42331"/>
              <a:stretch>
                <a:fillRect/>
              </a:stretch>
            </p:blipFill>
            <p:spPr bwMode="auto">
              <a:xfrm>
                <a:off x="2880" y="786"/>
                <a:ext cx="2734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Freeform 14">
                <a:extLst>
                  <a:ext uri="{FF2B5EF4-FFF2-40B4-BE49-F238E27FC236}">
                    <a16:creationId xmlns:a16="http://schemas.microsoft.com/office/drawing/2014/main" id="{129F9C82-3485-4C6A-8261-C5BC76F2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70"/>
                <a:ext cx="1534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563" y="17100"/>
                      <a:pt x="1125" y="12600"/>
                      <a:pt x="4725" y="9000"/>
                    </a:cubicBezTo>
                    <a:cubicBezTo>
                      <a:pt x="8325" y="5400"/>
                      <a:pt x="18788" y="1500"/>
                      <a:pt x="21600" y="0"/>
                    </a:cubicBezTo>
                  </a:path>
                </a:pathLst>
              </a:custGeom>
              <a:noFill/>
              <a:ln w="57240" cap="flat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84" name="Rectangle 15">
              <a:extLst>
                <a:ext uri="{FF2B5EF4-FFF2-40B4-BE49-F238E27FC236}">
                  <a16:creationId xmlns:a16="http://schemas.microsoft.com/office/drawing/2014/main" id="{4D3B2BF6-7B94-7723-C95A-3D72F8806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2</a:t>
              </a:r>
            </a:p>
          </p:txBody>
        </p:sp>
        <p:sp>
          <p:nvSpPr>
            <p:cNvPr id="164885" name="Line 16">
              <a:extLst>
                <a:ext uri="{FF2B5EF4-FFF2-40B4-BE49-F238E27FC236}">
                  <a16:creationId xmlns:a16="http://schemas.microsoft.com/office/drawing/2014/main" id="{FF7B42E3-1F51-1EE7-7BA6-786E4C3ED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554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Rectangle 17">
              <a:extLst>
                <a:ext uri="{FF2B5EF4-FFF2-40B4-BE49-F238E27FC236}">
                  <a16:creationId xmlns:a16="http://schemas.microsoft.com/office/drawing/2014/main" id="{D68C69B9-A48A-5A3F-B9A3-8FBCDDA8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1" name="Group 18">
            <a:extLst>
              <a:ext uri="{FF2B5EF4-FFF2-40B4-BE49-F238E27FC236}">
                <a16:creationId xmlns:a16="http://schemas.microsoft.com/office/drawing/2014/main" id="{B7D0690D-7177-5BDA-1CA5-FFFCB4874DD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635375"/>
            <a:ext cx="3883025" cy="1295400"/>
            <a:chOff x="96" y="2290"/>
            <a:chExt cx="2446" cy="816"/>
          </a:xfrm>
        </p:grpSpPr>
        <p:sp>
          <p:nvSpPr>
            <p:cNvPr id="164881" name="Line 19">
              <a:extLst>
                <a:ext uri="{FF2B5EF4-FFF2-40B4-BE49-F238E27FC236}">
                  <a16:creationId xmlns:a16="http://schemas.microsoft.com/office/drawing/2014/main" id="{E6B8D88F-C173-579D-0A61-26535BB7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747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17A28572-DED3-4D7A-974F-824AE969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290"/>
              <a:ext cx="1835" cy="816"/>
            </a:xfrm>
            <a:custGeom>
              <a:avLst/>
              <a:gdLst>
                <a:gd name="T0" fmla="*/ 0 w 21600"/>
                <a:gd name="T1" fmla="*/ 0 h 19371"/>
                <a:gd name="T2" fmla="*/ 0 w 21600"/>
                <a:gd name="T3" fmla="*/ 0 h 19371"/>
                <a:gd name="T4" fmla="*/ 0 w 21600"/>
                <a:gd name="T5" fmla="*/ 0 h 19371"/>
                <a:gd name="T6" fmla="*/ 0 w 21600"/>
                <a:gd name="T7" fmla="*/ 0 h 19371"/>
                <a:gd name="T8" fmla="*/ 0 w 21600"/>
                <a:gd name="T9" fmla="*/ 0 h 19371"/>
                <a:gd name="T10" fmla="*/ 0 w 21600"/>
                <a:gd name="T11" fmla="*/ 0 h 19371"/>
                <a:gd name="T12" fmla="*/ 0 w 21600"/>
                <a:gd name="T13" fmla="*/ 0 h 19371"/>
                <a:gd name="T14" fmla="*/ 0 w 21600"/>
                <a:gd name="T15" fmla="*/ 0 h 19371"/>
                <a:gd name="T16" fmla="*/ 0 w 21600"/>
                <a:gd name="T17" fmla="*/ 0 h 19371"/>
                <a:gd name="T18" fmla="*/ 0 w 21600"/>
                <a:gd name="T19" fmla="*/ 0 h 19371"/>
                <a:gd name="T20" fmla="*/ 0 w 21600"/>
                <a:gd name="T21" fmla="*/ 0 h 19371"/>
                <a:gd name="T22" fmla="*/ 0 w 21600"/>
                <a:gd name="T23" fmla="*/ 0 h 19371"/>
                <a:gd name="T24" fmla="*/ 0 w 21600"/>
                <a:gd name="T25" fmla="*/ 0 h 19371"/>
                <a:gd name="T26" fmla="*/ 0 w 21600"/>
                <a:gd name="T27" fmla="*/ 0 h 19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19371">
                  <a:moveTo>
                    <a:pt x="0" y="18359"/>
                  </a:moveTo>
                  <a:cubicBezTo>
                    <a:pt x="1560" y="10924"/>
                    <a:pt x="3120" y="3489"/>
                    <a:pt x="3840" y="3333"/>
                  </a:cubicBezTo>
                  <a:cubicBezTo>
                    <a:pt x="4560" y="3176"/>
                    <a:pt x="3840" y="14915"/>
                    <a:pt x="4320" y="17420"/>
                  </a:cubicBezTo>
                  <a:cubicBezTo>
                    <a:pt x="4800" y="19924"/>
                    <a:pt x="6320" y="19767"/>
                    <a:pt x="6720" y="18359"/>
                  </a:cubicBezTo>
                  <a:cubicBezTo>
                    <a:pt x="7120" y="16950"/>
                    <a:pt x="6800" y="11315"/>
                    <a:pt x="6720" y="8967"/>
                  </a:cubicBezTo>
                  <a:cubicBezTo>
                    <a:pt x="6640" y="6620"/>
                    <a:pt x="6080" y="5367"/>
                    <a:pt x="6240" y="4272"/>
                  </a:cubicBezTo>
                  <a:cubicBezTo>
                    <a:pt x="6400" y="3176"/>
                    <a:pt x="6960" y="202"/>
                    <a:pt x="7680" y="2394"/>
                  </a:cubicBezTo>
                  <a:cubicBezTo>
                    <a:pt x="8400" y="4585"/>
                    <a:pt x="9600" y="16324"/>
                    <a:pt x="10560" y="17420"/>
                  </a:cubicBezTo>
                  <a:cubicBezTo>
                    <a:pt x="11520" y="18515"/>
                    <a:pt x="13040" y="11315"/>
                    <a:pt x="13440" y="8967"/>
                  </a:cubicBezTo>
                  <a:cubicBezTo>
                    <a:pt x="13840" y="6620"/>
                    <a:pt x="12800" y="4115"/>
                    <a:pt x="12960" y="3333"/>
                  </a:cubicBezTo>
                  <a:cubicBezTo>
                    <a:pt x="13120" y="2550"/>
                    <a:pt x="13920" y="4741"/>
                    <a:pt x="14400" y="4272"/>
                  </a:cubicBezTo>
                  <a:cubicBezTo>
                    <a:pt x="14880" y="3802"/>
                    <a:pt x="15360" y="-1676"/>
                    <a:pt x="15840" y="515"/>
                  </a:cubicBezTo>
                  <a:cubicBezTo>
                    <a:pt x="16320" y="2707"/>
                    <a:pt x="16320" y="16950"/>
                    <a:pt x="17280" y="17420"/>
                  </a:cubicBezTo>
                  <a:cubicBezTo>
                    <a:pt x="18240" y="17889"/>
                    <a:pt x="19920" y="10611"/>
                    <a:pt x="21600" y="3333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872" name="Group 21">
            <a:extLst>
              <a:ext uri="{FF2B5EF4-FFF2-40B4-BE49-F238E27FC236}">
                <a16:creationId xmlns:a16="http://schemas.microsoft.com/office/drawing/2014/main" id="{D0C147D2-01CC-B5DB-8ADC-DEEB2DC958F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41750"/>
            <a:ext cx="3883025" cy="915988"/>
            <a:chOff x="2928" y="2420"/>
            <a:chExt cx="2446" cy="577"/>
          </a:xfrm>
        </p:grpSpPr>
        <p:sp>
          <p:nvSpPr>
            <p:cNvPr id="164879" name="Line 22">
              <a:extLst>
                <a:ext uri="{FF2B5EF4-FFF2-40B4-BE49-F238E27FC236}">
                  <a16:creationId xmlns:a16="http://schemas.microsoft.com/office/drawing/2014/main" id="{5EC015CE-221D-6C41-A076-9FD386A7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748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3DA49347-9BA0-4F49-9F50-890B4BE6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20"/>
              <a:ext cx="2014" cy="577"/>
            </a:xfrm>
            <a:custGeom>
              <a:avLst/>
              <a:gdLst>
                <a:gd name="T0" fmla="*/ 0 w 21600"/>
                <a:gd name="T1" fmla="*/ 0 h 18828"/>
                <a:gd name="T2" fmla="*/ 0 w 21600"/>
                <a:gd name="T3" fmla="*/ 0 h 18828"/>
                <a:gd name="T4" fmla="*/ 0 w 21600"/>
                <a:gd name="T5" fmla="*/ 0 h 18828"/>
                <a:gd name="T6" fmla="*/ 0 w 21600"/>
                <a:gd name="T7" fmla="*/ 0 h 18828"/>
                <a:gd name="T8" fmla="*/ 0 w 21600"/>
                <a:gd name="T9" fmla="*/ 0 h 18828"/>
                <a:gd name="T10" fmla="*/ 0 w 21600"/>
                <a:gd name="T11" fmla="*/ 0 h 18828"/>
                <a:gd name="T12" fmla="*/ 0 w 21600"/>
                <a:gd name="T13" fmla="*/ 0 h 18828"/>
                <a:gd name="T14" fmla="*/ 0 w 21600"/>
                <a:gd name="T15" fmla="*/ 0 h 18828"/>
                <a:gd name="T16" fmla="*/ 0 w 21600"/>
                <a:gd name="T17" fmla="*/ 0 h 18828"/>
                <a:gd name="T18" fmla="*/ 0 w 21600"/>
                <a:gd name="T19" fmla="*/ 0 h 18828"/>
                <a:gd name="T20" fmla="*/ 0 w 21600"/>
                <a:gd name="T21" fmla="*/ 0 h 18828"/>
                <a:gd name="T22" fmla="*/ 0 w 21600"/>
                <a:gd name="T23" fmla="*/ 0 h 18828"/>
                <a:gd name="T24" fmla="*/ 0 w 21600"/>
                <a:gd name="T25" fmla="*/ 0 h 18828"/>
                <a:gd name="T26" fmla="*/ 0 w 21600"/>
                <a:gd name="T27" fmla="*/ 0 h 18828"/>
                <a:gd name="T28" fmla="*/ 0 w 21600"/>
                <a:gd name="T29" fmla="*/ 0 h 18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18828">
                  <a:moveTo>
                    <a:pt x="0" y="18450"/>
                  </a:moveTo>
                  <a:cubicBezTo>
                    <a:pt x="386" y="18190"/>
                    <a:pt x="771" y="17930"/>
                    <a:pt x="1029" y="15327"/>
                  </a:cubicBezTo>
                  <a:cubicBezTo>
                    <a:pt x="1286" y="12725"/>
                    <a:pt x="1286" y="5178"/>
                    <a:pt x="1543" y="2836"/>
                  </a:cubicBezTo>
                  <a:cubicBezTo>
                    <a:pt x="1800" y="494"/>
                    <a:pt x="2143" y="-1328"/>
                    <a:pt x="2571" y="1274"/>
                  </a:cubicBezTo>
                  <a:cubicBezTo>
                    <a:pt x="3000" y="3877"/>
                    <a:pt x="3343" y="16629"/>
                    <a:pt x="4114" y="18450"/>
                  </a:cubicBezTo>
                  <a:cubicBezTo>
                    <a:pt x="4886" y="20272"/>
                    <a:pt x="6429" y="15067"/>
                    <a:pt x="7200" y="12205"/>
                  </a:cubicBezTo>
                  <a:cubicBezTo>
                    <a:pt x="7971" y="9342"/>
                    <a:pt x="8400" y="3096"/>
                    <a:pt x="8743" y="1274"/>
                  </a:cubicBezTo>
                  <a:cubicBezTo>
                    <a:pt x="9086" y="-547"/>
                    <a:pt x="9257" y="494"/>
                    <a:pt x="9257" y="1274"/>
                  </a:cubicBezTo>
                  <a:cubicBezTo>
                    <a:pt x="9257" y="2055"/>
                    <a:pt x="8486" y="3096"/>
                    <a:pt x="8743" y="5959"/>
                  </a:cubicBezTo>
                  <a:cubicBezTo>
                    <a:pt x="9000" y="8821"/>
                    <a:pt x="10029" y="18190"/>
                    <a:pt x="10800" y="18450"/>
                  </a:cubicBezTo>
                  <a:cubicBezTo>
                    <a:pt x="11571" y="18711"/>
                    <a:pt x="12686" y="8301"/>
                    <a:pt x="13371" y="7520"/>
                  </a:cubicBezTo>
                  <a:cubicBezTo>
                    <a:pt x="14057" y="6739"/>
                    <a:pt x="14400" y="14547"/>
                    <a:pt x="14914" y="13766"/>
                  </a:cubicBezTo>
                  <a:cubicBezTo>
                    <a:pt x="15429" y="12985"/>
                    <a:pt x="15771" y="2055"/>
                    <a:pt x="16457" y="2836"/>
                  </a:cubicBezTo>
                  <a:cubicBezTo>
                    <a:pt x="17143" y="3617"/>
                    <a:pt x="18171" y="18450"/>
                    <a:pt x="19029" y="18450"/>
                  </a:cubicBezTo>
                  <a:cubicBezTo>
                    <a:pt x="19886" y="18450"/>
                    <a:pt x="20743" y="10643"/>
                    <a:pt x="21600" y="2836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73" name="Rectangle 24">
            <a:extLst>
              <a:ext uri="{FF2B5EF4-FFF2-40B4-BE49-F238E27FC236}">
                <a16:creationId xmlns:a16="http://schemas.microsoft.com/office/drawing/2014/main" id="{9686BFE9-E860-CE8C-005C-4AD492D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4874" name="Line 25">
            <a:extLst>
              <a:ext uri="{FF2B5EF4-FFF2-40B4-BE49-F238E27FC236}">
                <a16:creationId xmlns:a16="http://schemas.microsoft.com/office/drawing/2014/main" id="{65C197E5-3A2B-7966-6EFB-D29EB9F4B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2825" y="4864100"/>
            <a:ext cx="1149350" cy="320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875" name="Picture 26">
            <a:extLst>
              <a:ext uri="{FF2B5EF4-FFF2-40B4-BE49-F238E27FC236}">
                <a16:creationId xmlns:a16="http://schemas.microsoft.com/office/drawing/2014/main" id="{CEBF523B-4CEB-BBFF-3616-9B64529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893" r="5263" b="24960"/>
          <a:stretch>
            <a:fillRect/>
          </a:stretch>
        </p:blipFill>
        <p:spPr bwMode="auto">
          <a:xfrm>
            <a:off x="6019800" y="4921250"/>
            <a:ext cx="3035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6" name="Line 27">
            <a:extLst>
              <a:ext uri="{FF2B5EF4-FFF2-40B4-BE49-F238E27FC236}">
                <a16:creationId xmlns:a16="http://schemas.microsoft.com/office/drawing/2014/main" id="{92F4AE74-94FC-96B4-997D-27D10E45F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721225"/>
            <a:ext cx="1371600" cy="4635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7" name="Line 28">
            <a:extLst>
              <a:ext uri="{FF2B5EF4-FFF2-40B4-BE49-F238E27FC236}">
                <a16:creationId xmlns:a16="http://schemas.microsoft.com/office/drawing/2014/main" id="{0D59B466-408B-5E4A-F685-ED914BB44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5191125"/>
            <a:ext cx="1606550" cy="447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8" name="Line 29">
            <a:extLst>
              <a:ext uri="{FF2B5EF4-FFF2-40B4-BE49-F238E27FC236}">
                <a16:creationId xmlns:a16="http://schemas.microsoft.com/office/drawing/2014/main" id="{4579DC1A-CF05-558D-7324-3F97296AC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181600"/>
            <a:ext cx="2209800" cy="762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AB248818-21CE-CE19-0B6D-1E30E577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58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F25B7CBB-1925-C207-2062-ECDE9BBE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190625"/>
            <a:ext cx="3986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2F108E06-3A9E-D5C9-C12F-00015322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29100"/>
            <a:ext cx="39862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>
            <a:extLst>
              <a:ext uri="{FF2B5EF4-FFF2-40B4-BE49-F238E27FC236}">
                <a16:creationId xmlns:a16="http://schemas.microsoft.com/office/drawing/2014/main" id="{24609E9B-5BB0-8B7F-99FB-3214651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Text Box 5">
            <a:extLst>
              <a:ext uri="{FF2B5EF4-FFF2-40B4-BE49-F238E27FC236}">
                <a16:creationId xmlns:a16="http://schemas.microsoft.com/office/drawing/2014/main" id="{A118B10A-7004-002F-49E9-B66F4293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2C97FC92-F858-CBCD-90A6-28482EB40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66920" name="Rectangle 7">
            <a:extLst>
              <a:ext uri="{FF2B5EF4-FFF2-40B4-BE49-F238E27FC236}">
                <a16:creationId xmlns:a16="http://schemas.microsoft.com/office/drawing/2014/main" id="{58EAEDDA-F063-E199-931C-5065A3BA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66921" name="Rectangle 8">
            <a:extLst>
              <a:ext uri="{FF2B5EF4-FFF2-40B4-BE49-F238E27FC236}">
                <a16:creationId xmlns:a16="http://schemas.microsoft.com/office/drawing/2014/main" id="{BD43405A-8695-5C52-21BD-933C819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  <p:sp>
        <p:nvSpPr>
          <p:cNvPr id="166922" name="Rectangle 9">
            <a:extLst>
              <a:ext uri="{FF2B5EF4-FFF2-40B4-BE49-F238E27FC236}">
                <a16:creationId xmlns:a16="http://schemas.microsoft.com/office/drawing/2014/main" id="{08FE7529-6A73-8F0A-0756-9B89E24B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125913"/>
            <a:ext cx="4889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Shift, Rotate, Stretch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High dimensional (~500k)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6F74FEBB-AE28-EBA2-F1DA-F1AAFFD5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59</a:t>
            </a:r>
          </a:p>
        </p:txBody>
      </p:sp>
      <p:sp>
        <p:nvSpPr>
          <p:cNvPr id="168963" name="Text Box 2">
            <a:extLst>
              <a:ext uri="{FF2B5EF4-FFF2-40B4-BE49-F238E27FC236}">
                <a16:creationId xmlns:a16="http://schemas.microsoft.com/office/drawing/2014/main" id="{45039075-25D8-4D83-2D35-696E561E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25AB154-0EDC-EEB3-002B-C1080D01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92CFFE-3B53-DE09-08E1-B4CBFB7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15700BBA-07EB-09C4-4902-0953D9A8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C8E2525-3B34-F876-FF02-0793FB32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640D1F5-0C78-DED5-75EB-8AE7A2A8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F7E5295D-8928-736D-991B-09897391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68970" name="Rectangle 9">
            <a:extLst>
              <a:ext uri="{FF2B5EF4-FFF2-40B4-BE49-F238E27FC236}">
                <a16:creationId xmlns:a16="http://schemas.microsoft.com/office/drawing/2014/main" id="{7F708C18-476A-5778-4230-F5378E31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68971" name="Rectangle 10">
            <a:extLst>
              <a:ext uri="{FF2B5EF4-FFF2-40B4-BE49-F238E27FC236}">
                <a16:creationId xmlns:a16="http://schemas.microsoft.com/office/drawing/2014/main" id="{90B47D4A-FE01-B744-F6B0-2007881C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1931" name="Line 11">
            <a:extLst>
              <a:ext uri="{FF2B5EF4-FFF2-40B4-BE49-F238E27FC236}">
                <a16:creationId xmlns:a16="http://schemas.microsoft.com/office/drawing/2014/main" id="{CDCABD27-8142-B4CC-5AC8-A61F8B4B7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F38CFA08-C00D-C69B-7FF0-C6D76B71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168974" name="Picture 13">
            <a:extLst>
              <a:ext uri="{FF2B5EF4-FFF2-40B4-BE49-F238E27FC236}">
                <a16:creationId xmlns:a16="http://schemas.microsoft.com/office/drawing/2014/main" id="{77B3446C-8B48-224D-6200-6F03E699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7BF39C9D-5C02-9FE7-F0C4-A8048143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650" y="6583363"/>
            <a:ext cx="26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8A60E685-A5F4-4A6C-9F48-4DFCA36DD0F1}" type="slidenum">
              <a:rPr lang="en-US" altLang="en-US" sz="1200">
                <a:solidFill>
                  <a:srgbClr val="FAFD00"/>
                </a:solidFill>
              </a:rPr>
              <a:pPr algn="ctr" eaLnBrk="1" hangingPunct="1">
                <a:buSzPct val="100000"/>
              </a:pPr>
              <a:t>79</a:t>
            </a:fld>
            <a:endParaRPr lang="en-US" altLang="en-US" sz="1200">
              <a:solidFill>
                <a:srgbClr val="FAFD00"/>
              </a:solidFill>
            </a:endParaRP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2E6A233-632E-7B95-4B7A-DB52D37B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5388"/>
            <a:ext cx="4579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3">
            <a:extLst>
              <a:ext uri="{FF2B5EF4-FFF2-40B4-BE49-F238E27FC236}">
                <a16:creationId xmlns:a16="http://schemas.microsoft.com/office/drawing/2014/main" id="{F8B491DE-1F1A-E22B-2354-C256E77D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6169" r="4121" b="11526"/>
          <a:stretch>
            <a:fillRect/>
          </a:stretch>
        </p:blipFill>
        <p:spPr bwMode="auto">
          <a:xfrm>
            <a:off x="503238" y="1639888"/>
            <a:ext cx="43513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4">
            <a:extLst>
              <a:ext uri="{FF2B5EF4-FFF2-40B4-BE49-F238E27FC236}">
                <a16:creationId xmlns:a16="http://schemas.microsoft.com/office/drawing/2014/main" id="{61E21EDA-93A8-8078-D378-123B031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58888"/>
            <a:ext cx="2241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Use FreeSurfer</a:t>
            </a:r>
          </a:p>
        </p:txBody>
      </p:sp>
      <p:sp>
        <p:nvSpPr>
          <p:cNvPr id="171014" name="Rectangle 5">
            <a:extLst>
              <a:ext uri="{FF2B5EF4-FFF2-40B4-BE49-F238E27FC236}">
                <a16:creationId xmlns:a16="http://schemas.microsoft.com/office/drawing/2014/main" id="{35E07887-8046-EAD4-A073-4F0711E6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3130550"/>
            <a:ext cx="151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Be Happy</a:t>
            </a:r>
          </a:p>
        </p:txBody>
      </p:sp>
      <p:sp>
        <p:nvSpPr>
          <p:cNvPr id="171015" name="Rectangle 6">
            <a:extLst>
              <a:ext uri="{FF2B5EF4-FFF2-40B4-BE49-F238E27FC236}">
                <a16:creationId xmlns:a16="http://schemas.microsoft.com/office/drawing/2014/main" id="{5C6E1C1E-B64F-55B7-3BD2-F7659B1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3375"/>
            <a:ext cx="7785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me-lh-cor-label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33" y="2159000"/>
            <a:ext cx="3773825" cy="274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774909" y="645220"/>
            <a:ext cx="7607093" cy="1036367"/>
          </a:xfrm>
        </p:spPr>
        <p:txBody>
          <a:bodyPr/>
          <a:lstStyle/>
          <a:p>
            <a:pPr eaLnBrk="1" hangingPunct="1"/>
            <a:r>
              <a:rPr lang="en-US" sz="3333" dirty="0">
                <a:solidFill>
                  <a:srgbClr val="FFFF00"/>
                </a:solidFill>
              </a:rPr>
              <a:t> Automatic Surface </a:t>
            </a:r>
            <a:r>
              <a:rPr lang="en-US" sz="3333" dirty="0" err="1">
                <a:solidFill>
                  <a:srgbClr val="FFFF00"/>
                </a:solidFill>
              </a:rPr>
              <a:t>Parcellation</a:t>
            </a:r>
            <a:r>
              <a:rPr lang="en-US" sz="3333" dirty="0">
                <a:solidFill>
                  <a:srgbClr val="FFFF00"/>
                </a:solidFill>
              </a:rPr>
              <a:t>:</a:t>
            </a:r>
            <a:br>
              <a:rPr lang="en-US" sz="3333" dirty="0">
                <a:solidFill>
                  <a:srgbClr val="FFFF00"/>
                </a:solidFill>
              </a:rPr>
            </a:br>
            <a:r>
              <a:rPr lang="en-US" sz="3333" dirty="0" err="1">
                <a:solidFill>
                  <a:srgbClr val="FFFF00"/>
                </a:solidFill>
              </a:rPr>
              <a:t>Desikan</a:t>
            </a:r>
            <a:r>
              <a:rPr lang="en-US" sz="3333" dirty="0">
                <a:solidFill>
                  <a:srgbClr val="FFFF00"/>
                </a:solidFill>
              </a:rPr>
              <a:t>/</a:t>
            </a:r>
            <a:r>
              <a:rPr lang="en-US" sz="3333" dirty="0" err="1">
                <a:solidFill>
                  <a:srgbClr val="FFFF00"/>
                </a:solidFill>
              </a:rPr>
              <a:t>Killiany</a:t>
            </a:r>
            <a:r>
              <a:rPr lang="en-US" sz="3333" dirty="0">
                <a:solidFill>
                  <a:srgbClr val="FFFF00"/>
                </a:solidFill>
              </a:rPr>
              <a:t> Atlas (35 ROI’s)</a:t>
            </a:r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1126988" y="1779860"/>
            <a:ext cx="19127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Precentral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5715001" y="1781125"/>
            <a:ext cx="201208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Postcentral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632" name="Line 6"/>
          <p:cNvSpPr>
            <a:spLocks noChangeShapeType="1"/>
          </p:cNvSpPr>
          <p:nvPr/>
        </p:nvSpPr>
        <p:spPr bwMode="auto">
          <a:xfrm>
            <a:off x="2452824" y="2275352"/>
            <a:ext cx="1484177" cy="83614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3" name="Line 7"/>
          <p:cNvSpPr>
            <a:spLocks noChangeShapeType="1"/>
          </p:cNvSpPr>
          <p:nvPr/>
        </p:nvSpPr>
        <p:spPr bwMode="auto">
          <a:xfrm flipH="1">
            <a:off x="4635500" y="2159000"/>
            <a:ext cx="1333500" cy="57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889002" y="5016500"/>
            <a:ext cx="27942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Superior Temporal Gyrus</a:t>
            </a:r>
          </a:p>
        </p:txBody>
      </p:sp>
      <p:sp>
        <p:nvSpPr>
          <p:cNvPr id="26635" name="Line 10"/>
          <p:cNvSpPr>
            <a:spLocks noChangeShapeType="1"/>
          </p:cNvSpPr>
          <p:nvPr/>
        </p:nvSpPr>
        <p:spPr bwMode="auto">
          <a:xfrm flipV="1">
            <a:off x="1651000" y="4000500"/>
            <a:ext cx="2095500" cy="95250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705188" y="3302000"/>
            <a:ext cx="909223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subject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858001" y="4127500"/>
            <a:ext cx="681597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label</a:t>
            </a:r>
          </a:p>
        </p:txBody>
      </p:sp>
      <p:cxnSp>
        <p:nvCxnSpPr>
          <p:cNvPr id="26639" name="AutoShape 15"/>
          <p:cNvCxnSpPr>
            <a:cxnSpLocks noChangeShapeType="1"/>
            <a:stCxn id="26637" idx="2"/>
            <a:endCxn id="26638" idx="0"/>
          </p:cNvCxnSpPr>
          <p:nvPr/>
        </p:nvCxnSpPr>
        <p:spPr bwMode="auto">
          <a:xfrm>
            <a:off x="7159799" y="3702110"/>
            <a:ext cx="39000" cy="425390"/>
          </a:xfrm>
          <a:prstGeom prst="straightConnector1">
            <a:avLst/>
          </a:prstGeom>
          <a:noFill/>
          <a:ln w="9525">
            <a:solidFill>
              <a:srgbClr val="59595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6273594" y="4889500"/>
            <a:ext cx="1635384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lh.aparc.annot</a:t>
            </a:r>
          </a:p>
        </p:txBody>
      </p:sp>
      <p:cxnSp>
        <p:nvCxnSpPr>
          <p:cNvPr id="26641" name="AutoShape 17"/>
          <p:cNvCxnSpPr>
            <a:cxnSpLocks noChangeShapeType="1"/>
            <a:stCxn id="26638" idx="2"/>
            <a:endCxn id="26640" idx="0"/>
          </p:cNvCxnSpPr>
          <p:nvPr/>
        </p:nvCxnSpPr>
        <p:spPr bwMode="auto">
          <a:xfrm flipH="1">
            <a:off x="7091287" y="4527610"/>
            <a:ext cx="107513" cy="361890"/>
          </a:xfrm>
          <a:prstGeom prst="straightConnector1">
            <a:avLst/>
          </a:prstGeom>
          <a:noFill/>
          <a:ln w="9525">
            <a:solidFill>
              <a:srgbClr val="59595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74907" y="5498653"/>
            <a:ext cx="7607094" cy="63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kumimoji="1" lang="en-US" sz="1167" u="sng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automated labeling system for subdividing the human cerebral cortex on MRI scans into gyral based regions of interest</a:t>
            </a:r>
            <a:r>
              <a:rPr kumimoji="1" lang="en-US" sz="1167" dirty="0">
                <a:solidFill>
                  <a:srgbClr val="FFFF00"/>
                </a:solidFill>
              </a:rPr>
              <a:t>, </a:t>
            </a:r>
            <a:r>
              <a:rPr kumimoji="1" lang="en-US" sz="1167" dirty="0" err="1">
                <a:solidFill>
                  <a:srgbClr val="FFFF00"/>
                </a:solidFill>
              </a:rPr>
              <a:t>Desikan</a:t>
            </a:r>
            <a:r>
              <a:rPr kumimoji="1" lang="en-US" sz="1167" dirty="0">
                <a:solidFill>
                  <a:srgbClr val="FFFF00"/>
                </a:solidFill>
              </a:rPr>
              <a:t>, R.S., F. </a:t>
            </a:r>
            <a:r>
              <a:rPr kumimoji="1" lang="en-US" sz="1167" dirty="0" err="1">
                <a:solidFill>
                  <a:srgbClr val="FFFF00"/>
                </a:solidFill>
              </a:rPr>
              <a:t>Segonne</a:t>
            </a:r>
            <a:r>
              <a:rPr kumimoji="1" lang="en-US" sz="1167" dirty="0">
                <a:solidFill>
                  <a:srgbClr val="FFFF00"/>
                </a:solidFill>
              </a:rPr>
              <a:t>, B. </a:t>
            </a:r>
            <a:r>
              <a:rPr kumimoji="1" lang="en-US" sz="1167" dirty="0" err="1">
                <a:solidFill>
                  <a:srgbClr val="FFFF00"/>
                </a:solidFill>
              </a:rPr>
              <a:t>Fischl</a:t>
            </a:r>
            <a:r>
              <a:rPr kumimoji="1" lang="en-US" sz="1167" dirty="0">
                <a:solidFill>
                  <a:srgbClr val="FFFF00"/>
                </a:solidFill>
              </a:rPr>
              <a:t>, B.T. Quinn, B.C. Dickerson, D. Blacker, R.L. Buckner, A.M. Dale, R.P. Maguire, B.T. Hyman, M.S. Albert, and R.J. </a:t>
            </a:r>
            <a:r>
              <a:rPr kumimoji="1" lang="en-US" sz="1167" dirty="0" err="1">
                <a:solidFill>
                  <a:srgbClr val="FFFF00"/>
                </a:solidFill>
              </a:rPr>
              <a:t>Killiany</a:t>
            </a:r>
            <a:r>
              <a:rPr kumimoji="1" lang="en-US" sz="1167" dirty="0">
                <a:solidFill>
                  <a:srgbClr val="FFFF00"/>
                </a:solidFill>
              </a:rPr>
              <a:t>, (2006). </a:t>
            </a:r>
            <a:r>
              <a:rPr kumimoji="1" lang="en-US" sz="1167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NeuroImage</a:t>
            </a:r>
            <a:r>
              <a:rPr kumimoji="1" lang="en-US" sz="1167" dirty="0">
                <a:solidFill>
                  <a:srgbClr val="FFFF00"/>
                </a:solidFill>
              </a:rPr>
              <a:t> 31(3):968-80.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97906" y="5229724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103A6D-EC7C-9F49-AEAA-9D5D647C528F}" type="slidenum">
              <a:rPr lang="en-US" smtClean="0">
                <a:solidFill>
                  <a:srgbClr val="FFFF00"/>
                </a:solidFill>
              </a:rPr>
              <a:pPr/>
              <a:t>8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13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E489AD15-8FAC-6966-B32A-502EF41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83185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FEC31775-C780-6479-90D2-D4E6349E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4813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From (Sereno et al, 1995, Science).</a:t>
            </a:r>
          </a:p>
        </p:txBody>
      </p:sp>
      <p:sp>
        <p:nvSpPr>
          <p:cNvPr id="173060" name="Text Box 3">
            <a:extLst>
              <a:ext uri="{FF2B5EF4-FFF2-40B4-BE49-F238E27FC236}">
                <a16:creationId xmlns:a16="http://schemas.microsoft.com/office/drawing/2014/main" id="{06D65C08-5E96-ED0E-DC21-134BCB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4068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Retinotopy Field Sign Maps</a:t>
            </a:r>
          </a:p>
        </p:txBody>
      </p:sp>
      <p:sp>
        <p:nvSpPr>
          <p:cNvPr id="173061" name="Rectangle 4">
            <a:extLst>
              <a:ext uri="{FF2B5EF4-FFF2-40B4-BE49-F238E27FC236}">
                <a16:creationId xmlns:a16="http://schemas.microsoft.com/office/drawing/2014/main" id="{172619B1-701B-9B23-EC3B-DFCA6EA3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8013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Changes in orientation between V1, V2,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9F20D956-11E2-9CC3-AD0C-64A113DA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62</a:t>
            </a:r>
          </a:p>
        </p:txBody>
      </p:sp>
      <p:sp>
        <p:nvSpPr>
          <p:cNvPr id="175107" name="Text Box 2">
            <a:extLst>
              <a:ext uri="{FF2B5EF4-FFF2-40B4-BE49-F238E27FC236}">
                <a16:creationId xmlns:a16="http://schemas.microsoft.com/office/drawing/2014/main" id="{10634227-3F13-249B-830A-012A7E15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Review</a:t>
            </a:r>
          </a:p>
        </p:txBody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8B0E804-67B5-3E24-8709-575C0A1B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Cortex is a 2D sheet folded into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Function is organized along the sheet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Visualization 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Better to smooth in 2D instead of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Register across subjects by aligning anatomy (folding patterns) in 2D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Common surface space (like Talairach) for group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F8040D3A-87A2-500E-947D-8F42233D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63</a:t>
            </a:r>
          </a:p>
        </p:txBody>
      </p:sp>
      <p:pic>
        <p:nvPicPr>
          <p:cNvPr id="177155" name="Picture 2">
            <a:extLst>
              <a:ext uri="{FF2B5EF4-FFF2-40B4-BE49-F238E27FC236}">
                <a16:creationId xmlns:a16="http://schemas.microsoft.com/office/drawing/2014/main" id="{1C2FBF3A-961B-203F-E934-AA929651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3">
            <a:extLst>
              <a:ext uri="{FF2B5EF4-FFF2-40B4-BE49-F238E27FC236}">
                <a16:creationId xmlns:a16="http://schemas.microsoft.com/office/drawing/2014/main" id="{3F4AFB61-278C-0DFD-A87B-64BF15A4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4">
            <a:extLst>
              <a:ext uri="{FF2B5EF4-FFF2-40B4-BE49-F238E27FC236}">
                <a16:creationId xmlns:a16="http://schemas.microsoft.com/office/drawing/2014/main" id="{DC17053D-1C16-F3A4-D8EE-0A48A43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77158" name="Rectangle 5">
            <a:extLst>
              <a:ext uri="{FF2B5EF4-FFF2-40B4-BE49-F238E27FC236}">
                <a16:creationId xmlns:a16="http://schemas.microsoft.com/office/drawing/2014/main" id="{0BE0F2CC-E6AF-A4B0-0C17-AB4886C1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77159" name="Rectangle 6">
            <a:extLst>
              <a:ext uri="{FF2B5EF4-FFF2-40B4-BE49-F238E27FC236}">
                <a16:creationId xmlns:a16="http://schemas.microsoft.com/office/drawing/2014/main" id="{D19EAE4C-6281-131D-ABBF-4F3CA7AD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77160" name="Rectangle 7">
            <a:extLst>
              <a:ext uri="{FF2B5EF4-FFF2-40B4-BE49-F238E27FC236}">
                <a16:creationId xmlns:a16="http://schemas.microsoft.com/office/drawing/2014/main" id="{1DBA6319-9579-95F0-44C9-DD1121C4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35871013-B201-F558-6951-8ECA989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4950"/>
            <a:ext cx="9156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Surfaces: White and Pial</a:t>
            </a: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03983406-EA7C-727A-9634-E93165CC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303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3">
            <a:extLst>
              <a:ext uri="{FF2B5EF4-FFF2-40B4-BE49-F238E27FC236}">
                <a16:creationId xmlns:a16="http://schemas.microsoft.com/office/drawing/2014/main" id="{99A4C296-172F-3499-39DF-51969F9E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4">
            <a:extLst>
              <a:ext uri="{FF2B5EF4-FFF2-40B4-BE49-F238E27FC236}">
                <a16:creationId xmlns:a16="http://schemas.microsoft.com/office/drawing/2014/main" id="{D1026F17-8D7A-3826-F6A7-2A1681DC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260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">
            <a:extLst>
              <a:ext uri="{FF2B5EF4-FFF2-40B4-BE49-F238E27FC236}">
                <a16:creationId xmlns:a16="http://schemas.microsoft.com/office/drawing/2014/main" id="{527D1C6E-49FC-E4B7-C0BF-A97F5F09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Surface and Volume Analysis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6841E4D2-A4E5-8073-B92E-3E5D651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049" r="19229" b="25996"/>
          <a:stretch>
            <a:fillRect/>
          </a:stretch>
        </p:blipFill>
        <p:spPr bwMode="auto">
          <a:xfrm>
            <a:off x="6477000" y="1295400"/>
            <a:ext cx="2068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>
            <a:extLst>
              <a:ext uri="{FF2B5EF4-FFF2-40B4-BE49-F238E27FC236}">
                <a16:creationId xmlns:a16="http://schemas.microsoft.com/office/drawing/2014/main" id="{B3A8ACCD-B390-7B82-F05B-CA3A4AE9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76400"/>
            <a:ext cx="24701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>
            <a:extLst>
              <a:ext uri="{FF2B5EF4-FFF2-40B4-BE49-F238E27FC236}">
                <a16:creationId xmlns:a16="http://schemas.microsoft.com/office/drawing/2014/main" id="{BEF3C9D8-69F4-9D49-8996-D4BF07BB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>
            <a:extLst>
              <a:ext uri="{FF2B5EF4-FFF2-40B4-BE49-F238E27FC236}">
                <a16:creationId xmlns:a16="http://schemas.microsoft.com/office/drawing/2014/main" id="{CABA110F-5B47-235E-454F-D22285CD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>
            <a:extLst>
              <a:ext uri="{FF2B5EF4-FFF2-40B4-BE49-F238E27FC236}">
                <a16:creationId xmlns:a16="http://schemas.microsoft.com/office/drawing/2014/main" id="{745E4205-8F33-5C13-44F3-81549FE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819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7">
            <a:extLst>
              <a:ext uri="{FF2B5EF4-FFF2-40B4-BE49-F238E27FC236}">
                <a16:creationId xmlns:a16="http://schemas.microsoft.com/office/drawing/2014/main" id="{835E95FE-8DC8-462F-6946-99503B8F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Cortical Reconstruction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and Automatic Labeling</a:t>
            </a:r>
          </a:p>
        </p:txBody>
      </p:sp>
      <p:sp>
        <p:nvSpPr>
          <p:cNvPr id="181257" name="Rectangle 8">
            <a:extLst>
              <a:ext uri="{FF2B5EF4-FFF2-40B4-BE49-F238E27FC236}">
                <a16:creationId xmlns:a16="http://schemas.microsoft.com/office/drawing/2014/main" id="{7CF5411A-3590-7245-71AD-7331CB36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52800"/>
            <a:ext cx="2297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Inflation and Functional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Mapping</a:t>
            </a:r>
          </a:p>
        </p:txBody>
      </p:sp>
      <p:sp>
        <p:nvSpPr>
          <p:cNvPr id="181258" name="Rectangle 9">
            <a:extLst>
              <a:ext uri="{FF2B5EF4-FFF2-40B4-BE49-F238E27FC236}">
                <a16:creationId xmlns:a16="http://schemas.microsoft.com/office/drawing/2014/main" id="{1D6AA172-7958-138F-60B5-47B96BB5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16650"/>
            <a:ext cx="176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 Flattening</a:t>
            </a:r>
          </a:p>
        </p:txBody>
      </p:sp>
      <p:sp>
        <p:nvSpPr>
          <p:cNvPr id="181259" name="Rectangle 10">
            <a:extLst>
              <a:ext uri="{FF2B5EF4-FFF2-40B4-BE49-F238E27FC236}">
                <a16:creationId xmlns:a16="http://schemas.microsoft.com/office/drawing/2014/main" id="{B68B524F-6E28-1643-1190-E4161DC8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43600"/>
            <a:ext cx="251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Surface-based Intersubject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Alignment and Statistics</a:t>
            </a:r>
          </a:p>
        </p:txBody>
      </p:sp>
      <p:sp>
        <p:nvSpPr>
          <p:cNvPr id="181260" name="Rectangle 11">
            <a:extLst>
              <a:ext uri="{FF2B5EF4-FFF2-40B4-BE49-F238E27FC236}">
                <a16:creationId xmlns:a16="http://schemas.microsoft.com/office/drawing/2014/main" id="{F1B7EC98-4D2D-47B4-23C6-9445650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3429000"/>
            <a:ext cx="2151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Subcortical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Gray Matter Labeling</a:t>
            </a:r>
          </a:p>
        </p:txBody>
      </p:sp>
      <p:sp>
        <p:nvSpPr>
          <p:cNvPr id="181261" name="Rectangle 12">
            <a:extLst>
              <a:ext uri="{FF2B5EF4-FFF2-40B4-BE49-F238E27FC236}">
                <a16:creationId xmlns:a16="http://schemas.microsoft.com/office/drawing/2014/main" id="{82239DD3-C5AD-A565-0231-78659DE6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60198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Gyral White 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Matter Labeling</a:t>
            </a:r>
          </a:p>
        </p:txBody>
      </p:sp>
      <p:pic>
        <p:nvPicPr>
          <p:cNvPr id="181262" name="Picture 13">
            <a:extLst>
              <a:ext uri="{FF2B5EF4-FFF2-40B4-BE49-F238E27FC236}">
                <a16:creationId xmlns:a16="http://schemas.microsoft.com/office/drawing/2014/main" id="{38FAD58D-26D2-3EF4-8684-05898149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20518" r="22305" b="29297"/>
          <a:stretch>
            <a:fillRect/>
          </a:stretch>
        </p:blipFill>
        <p:spPr bwMode="auto">
          <a:xfrm>
            <a:off x="6505575" y="4102100"/>
            <a:ext cx="2000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">
            <a:extLst>
              <a:ext uri="{FF2B5EF4-FFF2-40B4-BE49-F238E27FC236}">
                <a16:creationId xmlns:a16="http://schemas.microsoft.com/office/drawing/2014/main" id="{53378D69-26D6-B904-6110-B2D3FDB1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Inflation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5238C139-9A0F-C1A0-CEB5-2BC696DC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867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>
            <a:extLst>
              <a:ext uri="{FF2B5EF4-FFF2-40B4-BE49-F238E27FC236}">
                <a16:creationId xmlns:a16="http://schemas.microsoft.com/office/drawing/2014/main" id="{7318B4EE-4849-B0C8-EF66-B9780E1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">
            <a:extLst>
              <a:ext uri="{FF2B5EF4-FFF2-40B4-BE49-F238E27FC236}">
                <a16:creationId xmlns:a16="http://schemas.microsoft.com/office/drawing/2014/main" id="{D27A2CF0-A631-688C-E24F-42F19D829E0B}"/>
              </a:ext>
            </a:extLst>
          </p:cNvPr>
          <p:cNvGrpSpPr>
            <a:grpSpLocks/>
          </p:cNvGrpSpPr>
          <p:nvPr/>
        </p:nvGrpSpPr>
        <p:grpSpPr bwMode="auto">
          <a:xfrm>
            <a:off x="73025" y="2427288"/>
            <a:ext cx="3683000" cy="2644775"/>
            <a:chOff x="46" y="1529"/>
            <a:chExt cx="2320" cy="1666"/>
          </a:xfrm>
        </p:grpSpPr>
        <p:sp>
          <p:nvSpPr>
            <p:cNvPr id="185363" name="Rectangle 2">
              <a:extLst>
                <a:ext uri="{FF2B5EF4-FFF2-40B4-BE49-F238E27FC236}">
                  <a16:creationId xmlns:a16="http://schemas.microsoft.com/office/drawing/2014/main" id="{8B236CC6-5306-424B-EB53-6F0B19D6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2927"/>
              <a:ext cx="23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Inflated surface with cuts</a:t>
              </a:r>
            </a:p>
          </p:txBody>
        </p:sp>
        <p:pic>
          <p:nvPicPr>
            <p:cNvPr id="185364" name="Picture 3">
              <a:extLst>
                <a:ext uri="{FF2B5EF4-FFF2-40B4-BE49-F238E27FC236}">
                  <a16:creationId xmlns:a16="http://schemas.microsoft.com/office/drawing/2014/main" id="{9987E85F-B509-0E06-F25B-356271875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29"/>
              <a:ext cx="1874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347" name="Line 4">
            <a:extLst>
              <a:ext uri="{FF2B5EF4-FFF2-40B4-BE49-F238E27FC236}">
                <a16:creationId xmlns:a16="http://schemas.microsoft.com/office/drawing/2014/main" id="{91116B29-E7E4-08A3-5EE1-694A9B0D2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6375" y="2386013"/>
            <a:ext cx="623888" cy="46513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8" name="Line 5">
            <a:extLst>
              <a:ext uri="{FF2B5EF4-FFF2-40B4-BE49-F238E27FC236}">
                <a16:creationId xmlns:a16="http://schemas.microsoft.com/office/drawing/2014/main" id="{AA9D2132-246D-1A93-2606-3FAF4959D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5413" y="4319588"/>
            <a:ext cx="452437" cy="482600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9" name="Line 6">
            <a:extLst>
              <a:ext uri="{FF2B5EF4-FFF2-40B4-BE49-F238E27FC236}">
                <a16:creationId xmlns:a16="http://schemas.microsoft.com/office/drawing/2014/main" id="{BF2DE92C-DBB4-BC80-F9B6-5A7F190CC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00" y="3954463"/>
            <a:ext cx="720725" cy="798512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7">
            <a:extLst>
              <a:ext uri="{FF2B5EF4-FFF2-40B4-BE49-F238E27FC236}">
                <a16:creationId xmlns:a16="http://schemas.microsoft.com/office/drawing/2014/main" id="{1666F281-A5B3-7FA5-CB14-917AD4FF7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3602038"/>
            <a:ext cx="1143000" cy="53498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5351" name="Group 8">
            <a:extLst>
              <a:ext uri="{FF2B5EF4-FFF2-40B4-BE49-F238E27FC236}">
                <a16:creationId xmlns:a16="http://schemas.microsoft.com/office/drawing/2014/main" id="{78B5BDD7-1148-8BEE-F05F-89C178654916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1860550"/>
            <a:ext cx="5137150" cy="3779838"/>
            <a:chOff x="2446" y="1172"/>
            <a:chExt cx="3236" cy="2381"/>
          </a:xfrm>
        </p:grpSpPr>
        <p:grpSp>
          <p:nvGrpSpPr>
            <p:cNvPr id="185353" name="Group 9">
              <a:extLst>
                <a:ext uri="{FF2B5EF4-FFF2-40B4-BE49-F238E27FC236}">
                  <a16:creationId xmlns:a16="http://schemas.microsoft.com/office/drawing/2014/main" id="{13C1CA44-5839-3121-1B8D-DC3DD2525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1" y="1172"/>
              <a:ext cx="1882" cy="2069"/>
              <a:chOff x="3171" y="1172"/>
              <a:chExt cx="1882" cy="2069"/>
            </a:xfrm>
          </p:grpSpPr>
          <p:sp>
            <p:nvSpPr>
              <p:cNvPr id="185361" name="Rectangle 10">
                <a:extLst>
                  <a:ext uri="{FF2B5EF4-FFF2-40B4-BE49-F238E27FC236}">
                    <a16:creationId xmlns:a16="http://schemas.microsoft.com/office/drawing/2014/main" id="{C311ABA5-4A66-B22C-0144-D5C4BA59C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185362" name="Picture 11">
                <a:extLst>
                  <a:ext uri="{FF2B5EF4-FFF2-40B4-BE49-F238E27FC236}">
                    <a16:creationId xmlns:a16="http://schemas.microsoft.com/office/drawing/2014/main" id="{D7AF6504-7259-2C4B-EB18-80EC40C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5354" name="Rectangle 12">
              <a:extLst>
                <a:ext uri="{FF2B5EF4-FFF2-40B4-BE49-F238E27FC236}">
                  <a16:creationId xmlns:a16="http://schemas.microsoft.com/office/drawing/2014/main" id="{63856382-B532-59D4-3943-9F222291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905"/>
              <a:ext cx="1291" cy="21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superior temporal</a:t>
              </a:r>
            </a:p>
          </p:txBody>
        </p:sp>
        <p:sp>
          <p:nvSpPr>
            <p:cNvPr id="185355" name="Rectangle 13">
              <a:extLst>
                <a:ext uri="{FF2B5EF4-FFF2-40B4-BE49-F238E27FC236}">
                  <a16:creationId xmlns:a16="http://schemas.microsoft.com/office/drawing/2014/main" id="{16350652-A905-C8CC-7E76-80D94936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3285"/>
              <a:ext cx="2517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Metrically optimal flat map</a:t>
              </a:r>
            </a:p>
          </p:txBody>
        </p:sp>
        <p:sp>
          <p:nvSpPr>
            <p:cNvPr id="185356" name="Rectangle 14">
              <a:extLst>
                <a:ext uri="{FF2B5EF4-FFF2-40B4-BE49-F238E27FC236}">
                  <a16:creationId xmlns:a16="http://schemas.microsoft.com/office/drawing/2014/main" id="{DD4BF995-7B0C-3D90-5309-E062E537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917"/>
              <a:ext cx="51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calcarine</a:t>
              </a:r>
            </a:p>
          </p:txBody>
        </p:sp>
        <p:sp>
          <p:nvSpPr>
            <p:cNvPr id="185357" name="Rectangle 15">
              <a:extLst>
                <a:ext uri="{FF2B5EF4-FFF2-40B4-BE49-F238E27FC236}">
                  <a16:creationId xmlns:a16="http://schemas.microsoft.com/office/drawing/2014/main" id="{3AEC6984-B592-FC0D-1A7C-1DFB6E61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1309"/>
              <a:ext cx="397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central</a:t>
              </a:r>
            </a:p>
          </p:txBody>
        </p:sp>
        <p:sp>
          <p:nvSpPr>
            <p:cNvPr id="185358" name="Rectangle 16">
              <a:extLst>
                <a:ext uri="{FF2B5EF4-FFF2-40B4-BE49-F238E27FC236}">
                  <a16:creationId xmlns:a16="http://schemas.microsoft.com/office/drawing/2014/main" id="{9D049AFE-4E19-6CD4-F7F1-F5666861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465"/>
              <a:ext cx="42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sylvian</a:t>
              </a:r>
            </a:p>
          </p:txBody>
        </p:sp>
        <p:sp>
          <p:nvSpPr>
            <p:cNvPr id="185359" name="Rectangle 17">
              <a:extLst>
                <a:ext uri="{FF2B5EF4-FFF2-40B4-BE49-F238E27FC236}">
                  <a16:creationId xmlns:a16="http://schemas.microsoft.com/office/drawing/2014/main" id="{2BA1366E-B2D3-3068-97FB-3AF755ABD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941"/>
              <a:ext cx="870" cy="2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anterior</a:t>
              </a:r>
            </a:p>
          </p:txBody>
        </p:sp>
        <p:sp>
          <p:nvSpPr>
            <p:cNvPr id="185360" name="Rectangle 18">
              <a:extLst>
                <a:ext uri="{FF2B5EF4-FFF2-40B4-BE49-F238E27FC236}">
                  <a16:creationId xmlns:a16="http://schemas.microsoft.com/office/drawing/2014/main" id="{AB30FA8C-AE2B-0128-0C55-11D15B74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321"/>
              <a:ext cx="734" cy="2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posterior</a:t>
              </a:r>
            </a:p>
          </p:txBody>
        </p:sp>
      </p:grpSp>
      <p:sp>
        <p:nvSpPr>
          <p:cNvPr id="185352" name="Text Box 19">
            <a:extLst>
              <a:ext uri="{FF2B5EF4-FFF2-40B4-BE49-F238E27FC236}">
                <a16:creationId xmlns:a16="http://schemas.microsoft.com/office/drawing/2014/main" id="{60B97176-BAAE-BC24-CFB9-AE3D474C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00"/>
                </a:solidFill>
                <a:latin typeface="Arial Bold" panose="020B0704020202020204" pitchFamily="34" charset="0"/>
              </a:rPr>
              <a:t>Surface Flattening – Whole Hemisphere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1">
            <a:extLst>
              <a:ext uri="{FF2B5EF4-FFF2-40B4-BE49-F238E27FC236}">
                <a16:creationId xmlns:a16="http://schemas.microsoft.com/office/drawing/2014/main" id="{779BA31F-186F-7531-47F6-4A9E0B63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43796B62-15CD-2D0C-3267-C2742176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3">
            <a:extLst>
              <a:ext uri="{FF2B5EF4-FFF2-40B4-BE49-F238E27FC236}">
                <a16:creationId xmlns:a16="http://schemas.microsoft.com/office/drawing/2014/main" id="{682EFA24-CFBE-1502-19E2-BCA0AD9D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1">
            <a:extLst>
              <a:ext uri="{FF2B5EF4-FFF2-40B4-BE49-F238E27FC236}">
                <a16:creationId xmlns:a16="http://schemas.microsoft.com/office/drawing/2014/main" id="{CB09CF87-F00A-1225-F7F8-1C39E7E7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Why FreeSurfer?</a:t>
            </a: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30C92CC-4EC6-30F5-86C7-A1938875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17688"/>
            <a:ext cx="8077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 indent="-457200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Anatomical analysis is not like functional analysis – it is completely stereotyped.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Registration to a template (e.g. MNI/Talairach) doesn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account for individual anatomy.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Even if you don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care about the anatomy, anatomical models allow functional analysis not otherwise possible.</a:t>
            </a:r>
            <a:endParaRPr lang="en-US" altLang="en-US"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5EEAF202-63B6-71F5-66E4-45A9AF22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9589" r="22224" b="8638"/>
          <a:stretch>
            <a:fillRect/>
          </a:stretch>
        </p:blipFill>
        <p:spPr bwMode="auto">
          <a:xfrm>
            <a:off x="5181600" y="1981200"/>
            <a:ext cx="2847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2">
            <a:extLst>
              <a:ext uri="{FF2B5EF4-FFF2-40B4-BE49-F238E27FC236}">
                <a16:creationId xmlns:a16="http://schemas.microsoft.com/office/drawing/2014/main" id="{98C60E5E-B2E8-893B-2D17-1CD4BD5D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5791200"/>
            <a:ext cx="1562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ICBM Atlas</a:t>
            </a:r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C4F84BB7-9BA5-C5CA-4483-D4C520314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17500"/>
            <a:ext cx="749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Why not just register to an ROI Atlas?</a:t>
            </a:r>
          </a:p>
        </p:txBody>
      </p:sp>
      <p:pic>
        <p:nvPicPr>
          <p:cNvPr id="191493" name="Picture 4">
            <a:extLst>
              <a:ext uri="{FF2B5EF4-FFF2-40B4-BE49-F238E27FC236}">
                <a16:creationId xmlns:a16="http://schemas.microsoft.com/office/drawing/2014/main" id="{7B15AE0F-C7CE-3581-EECF-57B37ABC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327025" y="2133600"/>
            <a:ext cx="323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5">
            <a:extLst>
              <a:ext uri="{FF2B5EF4-FFF2-40B4-BE49-F238E27FC236}">
                <a16:creationId xmlns:a16="http://schemas.microsoft.com/office/drawing/2014/main" id="{E218DEDF-BBCB-8D34-7B78-9380C392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1076325" cy="73183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12 DOF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(Affine)</a:t>
            </a:r>
          </a:p>
        </p:txBody>
      </p:sp>
      <p:sp>
        <p:nvSpPr>
          <p:cNvPr id="191495" name="Line 6">
            <a:extLst>
              <a:ext uri="{FF2B5EF4-FFF2-40B4-BE49-F238E27FC236}">
                <a16:creationId xmlns:a16="http://schemas.microsoft.com/office/drawing/2014/main" id="{2B7FB9F1-AC77-30CC-3D42-918283909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752600" cy="1588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me-lh-cor-label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53" y="3766128"/>
            <a:ext cx="1887999" cy="137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17500"/>
            <a:ext cx="7620000" cy="952500"/>
          </a:xfrm>
        </p:spPr>
        <p:txBody>
          <a:bodyPr/>
          <a:lstStyle/>
          <a:p>
            <a:pPr eaLnBrk="1" hangingPunct="1"/>
            <a:r>
              <a:rPr lang="en-US" sz="3667" dirty="0">
                <a:solidFill>
                  <a:srgbClr val="FFFF00"/>
                </a:solidFill>
              </a:rPr>
              <a:t>Thickness and Area ROI Studies</a:t>
            </a:r>
          </a:p>
        </p:txBody>
      </p:sp>
      <p:pic>
        <p:nvPicPr>
          <p:cNvPr id="25605" name="Picture 5" descr="adni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7262" r="7004" b="3374"/>
          <a:stretch>
            <a:fillRect/>
          </a:stretch>
        </p:blipFill>
        <p:spPr bwMode="auto">
          <a:xfrm>
            <a:off x="4635500" y="1587500"/>
            <a:ext cx="3175000" cy="1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adni6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9048" r="7719" b="4762"/>
          <a:stretch>
            <a:fillRect/>
          </a:stretch>
        </p:blipFill>
        <p:spPr bwMode="auto">
          <a:xfrm>
            <a:off x="4635500" y="3937001"/>
            <a:ext cx="3238500" cy="178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016001" y="5216783"/>
            <a:ext cx="26516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+mn-lt"/>
              </a:rPr>
              <a:t>Middle Temporal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5609" name="Picture 9" descr="l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88" y="1470055"/>
            <a:ext cx="2349500" cy="164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143001" y="3097550"/>
            <a:ext cx="2026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Entorhinal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Cortex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1968500" y="2794000"/>
            <a:ext cx="825500" cy="381000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1968500" y="4635500"/>
            <a:ext cx="762000" cy="621590"/>
          </a:xfrm>
          <a:prstGeom prst="line">
            <a:avLst/>
          </a:prstGeom>
          <a:noFill/>
          <a:ln w="5715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4318000" y="1143000"/>
            <a:ext cx="3406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 dirty="0">
                <a:solidFill>
                  <a:srgbClr val="FFFF00"/>
                </a:solidFill>
                <a:latin typeface="+mn-lt"/>
              </a:rPr>
              <a:t>Thickness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of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Entorhinal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Cortex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953000" y="3556000"/>
            <a:ext cx="24275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 dirty="0">
                <a:solidFill>
                  <a:srgbClr val="FFFF00"/>
                </a:solidFill>
                <a:latin typeface="+mn-lt"/>
              </a:rPr>
              <a:t>Surface Area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of MTG</a:t>
            </a:r>
          </a:p>
        </p:txBody>
      </p:sp>
      <p:sp>
        <p:nvSpPr>
          <p:cNvPr id="25615" name="Text Box 16"/>
          <p:cNvSpPr txBox="1">
            <a:spLocks noChangeArrowheads="1"/>
          </p:cNvSpPr>
          <p:nvPr/>
        </p:nvSpPr>
        <p:spPr bwMode="auto">
          <a:xfrm>
            <a:off x="1053478" y="5643323"/>
            <a:ext cx="3624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+mn-lt"/>
              </a:rPr>
              <a:t>Gray matter </a:t>
            </a:r>
            <a:r>
              <a:rPr lang="en-US" sz="2000" u="sng" dirty="0">
                <a:solidFill>
                  <a:srgbClr val="FFFF00"/>
                </a:solidFill>
                <a:latin typeface="+mn-lt"/>
              </a:rPr>
              <a:t>volume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also possible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477000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103A6D-EC7C-9F49-AEAA-9D5D647C528F}" type="slidenum">
              <a:rPr lang="en-US" smtClean="0">
                <a:solidFill>
                  <a:srgbClr val="FFFF00"/>
                </a:solidFill>
              </a:rPr>
              <a:pPr/>
              <a:t>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43602"/>
      </p:ext>
    </p:extLst>
  </p:cSld>
  <p:clrMapOvr>
    <a:masterClrMapping/>
  </p:clrMapOvr>
  <p:transition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CAE639BD-E49D-3EBE-786A-D9869B4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2166" r="20462" b="17284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2">
            <a:extLst>
              <a:ext uri="{FF2B5EF4-FFF2-40B4-BE49-F238E27FC236}">
                <a16:creationId xmlns:a16="http://schemas.microsoft.com/office/drawing/2014/main" id="{563D8B16-345C-C397-6BE1-2AB9479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Rectangle 3">
            <a:extLst>
              <a:ext uri="{FF2B5EF4-FFF2-40B4-BE49-F238E27FC236}">
                <a16:creationId xmlns:a16="http://schemas.microsoft.com/office/drawing/2014/main" id="{2A8AE8C6-0C1A-BA39-D33E-852DD738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1</a:t>
            </a:r>
          </a:p>
        </p:txBody>
      </p:sp>
      <p:sp>
        <p:nvSpPr>
          <p:cNvPr id="193541" name="Rectangle 4">
            <a:extLst>
              <a:ext uri="{FF2B5EF4-FFF2-40B4-BE49-F238E27FC236}">
                <a16:creationId xmlns:a16="http://schemas.microsoft.com/office/drawing/2014/main" id="{39D8F888-9E2D-D108-B535-5B9116E8F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24000"/>
            <a:ext cx="4116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2 aligned with Subject 1 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(Subject 1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</a:rPr>
              <a:t>s Surface)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3542" name="Rectangle 5">
            <a:extLst>
              <a:ext uri="{FF2B5EF4-FFF2-40B4-BE49-F238E27FC236}">
                <a16:creationId xmlns:a16="http://schemas.microsoft.com/office/drawing/2014/main" id="{0F64DDA0-4EB0-DE83-9350-ED9A7D20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193543" name="Oval 6">
            <a:extLst>
              <a:ext uri="{FF2B5EF4-FFF2-40B4-BE49-F238E27FC236}">
                <a16:creationId xmlns:a16="http://schemas.microsoft.com/office/drawing/2014/main" id="{7252220A-1D3B-DAE3-2569-E67BB76A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93544" name="Oval 7">
            <a:extLst>
              <a:ext uri="{FF2B5EF4-FFF2-40B4-BE49-F238E27FC236}">
                <a16:creationId xmlns:a16="http://schemas.microsoft.com/office/drawing/2014/main" id="{1CE54CC0-C1D9-4058-9A94-188441E9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1">
            <a:extLst>
              <a:ext uri="{FF2B5EF4-FFF2-40B4-BE49-F238E27FC236}">
                <a16:creationId xmlns:a16="http://schemas.microsoft.com/office/drawing/2014/main" id="{8055F3D4-80E1-1D2B-2150-40CECA18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195587" name="Text Box 2">
            <a:extLst>
              <a:ext uri="{FF2B5EF4-FFF2-40B4-BE49-F238E27FC236}">
                <a16:creationId xmlns:a16="http://schemas.microsoft.com/office/drawing/2014/main" id="{4FC03EC8-7645-9415-29FE-1AECC8D3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">
            <a:extLst>
              <a:ext uri="{FF2B5EF4-FFF2-40B4-BE49-F238E27FC236}">
                <a16:creationId xmlns:a16="http://schemas.microsoft.com/office/drawing/2014/main" id="{C72487D9-FE0C-8E61-5C6A-052BBF7F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What Can One Do With A Surface Model?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8D066A5A-B9ED-942A-1167-D703DAA1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061" r="13640" b="6989"/>
          <a:stretch>
            <a:fillRect/>
          </a:stretch>
        </p:blipFill>
        <p:spPr bwMode="auto">
          <a:xfrm>
            <a:off x="685800" y="276225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C3E3404F-767C-3B21-0484-1702FB3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1" r="30304" b="6989"/>
          <a:stretch>
            <a:fillRect/>
          </a:stretch>
        </p:blipFill>
        <p:spPr bwMode="auto">
          <a:xfrm>
            <a:off x="6019800" y="276225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B9392148-2DF6-DFE7-E880-8C573B75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592455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0389E374-002A-64B6-6FAD-236EA45C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5924550"/>
            <a:ext cx="223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right visual hemifield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A2D75E37-9826-7A80-8BAB-6DC309E8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22885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400744B8-28E9-478B-96DE-A139D565E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2228850"/>
            <a:ext cx="378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97641" name="Rectangle 8">
            <a:extLst>
              <a:ext uri="{FF2B5EF4-FFF2-40B4-BE49-F238E27FC236}">
                <a16:creationId xmlns:a16="http://schemas.microsoft.com/office/drawing/2014/main" id="{CFB7CAE1-45E7-C663-236A-20F7A51B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601788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97642" name="Rectangle 9">
            <a:extLst>
              <a:ext uri="{FF2B5EF4-FFF2-40B4-BE49-F238E27FC236}">
                <a16:creationId xmlns:a16="http://schemas.microsoft.com/office/drawing/2014/main" id="{59CBC468-8474-BE82-28DD-AD50DB0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</a:t>
            </a:r>
            <a:r>
              <a:rPr lang="en-US" altLang="en-US" sz="2000">
                <a:solidFill>
                  <a:srgbClr val="FF0000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FF"/>
                </a:solidFill>
              </a:rPr>
              <a:t> and Larry Wald.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FBC45A39-BF64-713F-BB1A-597A33478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238" y="428783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0960A3BD-1FC6-4F51-F854-224049B9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72745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w=k log(z+a)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">
            <a:extLst>
              <a:ext uri="{FF2B5EF4-FFF2-40B4-BE49-F238E27FC236}">
                <a16:creationId xmlns:a16="http://schemas.microsoft.com/office/drawing/2014/main" id="{747B36B8-600E-F95B-F821-F59BCD1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1BBB3231-D712-F6F5-39E2-86CA3EF18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C12029F3-7C2A-11C3-B815-B3C6FB5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F0841511-2ADA-3C60-5E4C-330B19CA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2">
            <a:extLst>
              <a:ext uri="{FF2B5EF4-FFF2-40B4-BE49-F238E27FC236}">
                <a16:creationId xmlns:a16="http://schemas.microsoft.com/office/drawing/2014/main" id="{8BCDFD52-71A6-F4EC-CE52-DD7ACA1B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F0BD299F-8EDA-B324-5E17-1D8D670E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1">
            <a:extLst>
              <a:ext uri="{FF2B5EF4-FFF2-40B4-BE49-F238E27FC236}">
                <a16:creationId xmlns:a16="http://schemas.microsoft.com/office/drawing/2014/main" id="{99F713DF-E408-60B1-280F-9B2FCDD1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Cortical Thickness</a:t>
            </a:r>
          </a:p>
        </p:txBody>
      </p:sp>
      <p:grpSp>
        <p:nvGrpSpPr>
          <p:cNvPr id="203779" name="Group 2">
            <a:extLst>
              <a:ext uri="{FF2B5EF4-FFF2-40B4-BE49-F238E27FC236}">
                <a16:creationId xmlns:a16="http://schemas.microsoft.com/office/drawing/2014/main" id="{0F884894-E070-C66D-8A10-D09BB59F2D3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4522788" cy="5551488"/>
            <a:chOff x="2592" y="624"/>
            <a:chExt cx="2849" cy="3497"/>
          </a:xfrm>
        </p:grpSpPr>
        <p:pic>
          <p:nvPicPr>
            <p:cNvPr id="203797" name="Picture 3">
              <a:extLst>
                <a:ext uri="{FF2B5EF4-FFF2-40B4-BE49-F238E27FC236}">
                  <a16:creationId xmlns:a16="http://schemas.microsoft.com/office/drawing/2014/main" id="{E9FA0EAC-E2E2-4774-C54F-7AC925E7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9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98" name="Line 4">
              <a:extLst>
                <a:ext uri="{FF2B5EF4-FFF2-40B4-BE49-F238E27FC236}">
                  <a16:creationId xmlns:a16="http://schemas.microsoft.com/office/drawing/2014/main" id="{9B5D9855-F91D-AE0F-D31E-17ED18863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8" y="1869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99" name="Line 5">
              <a:extLst>
                <a:ext uri="{FF2B5EF4-FFF2-40B4-BE49-F238E27FC236}">
                  <a16:creationId xmlns:a16="http://schemas.microsoft.com/office/drawing/2014/main" id="{F5EF1296-F97C-094E-8E7B-52D054209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245"/>
              <a:ext cx="146" cy="290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0" name="Line 6">
              <a:extLst>
                <a:ext uri="{FF2B5EF4-FFF2-40B4-BE49-F238E27FC236}">
                  <a16:creationId xmlns:a16="http://schemas.microsoft.com/office/drawing/2014/main" id="{F10CFB75-305E-7763-6647-3D83C6356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4" y="1581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1" name="Line 7">
              <a:extLst>
                <a:ext uri="{FF2B5EF4-FFF2-40B4-BE49-F238E27FC236}">
                  <a16:creationId xmlns:a16="http://schemas.microsoft.com/office/drawing/2014/main" id="{CF2A3739-EDD1-7750-4AFA-67439D4A3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6" y="1725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2" name="Line 8">
              <a:extLst>
                <a:ext uri="{FF2B5EF4-FFF2-40B4-BE49-F238E27FC236}">
                  <a16:creationId xmlns:a16="http://schemas.microsoft.com/office/drawing/2014/main" id="{EBB70ECD-170E-3B08-03F8-745E5CEE2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6" y="1149"/>
              <a:ext cx="3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3" name="Line 9">
              <a:extLst>
                <a:ext uri="{FF2B5EF4-FFF2-40B4-BE49-F238E27FC236}">
                  <a16:creationId xmlns:a16="http://schemas.microsoft.com/office/drawing/2014/main" id="{3A6EAC38-62C3-7C83-FB01-7C05630E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197"/>
              <a:ext cx="238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4" name="Line 10">
              <a:extLst>
                <a:ext uri="{FF2B5EF4-FFF2-40B4-BE49-F238E27FC236}">
                  <a16:creationId xmlns:a16="http://schemas.microsoft.com/office/drawing/2014/main" id="{9D1D8EAC-44E2-80F1-D533-B916DC545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726"/>
              <a:ext cx="430" cy="3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5" name="Line 11">
              <a:extLst>
                <a:ext uri="{FF2B5EF4-FFF2-40B4-BE49-F238E27FC236}">
                  <a16:creationId xmlns:a16="http://schemas.microsoft.com/office/drawing/2014/main" id="{58EF3029-0FC3-FFFB-6FDD-264FAB338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872"/>
              <a:ext cx="334" cy="142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6" name="Line 12">
              <a:extLst>
                <a:ext uri="{FF2B5EF4-FFF2-40B4-BE49-F238E27FC236}">
                  <a16:creationId xmlns:a16="http://schemas.microsoft.com/office/drawing/2014/main" id="{6D8A38D3-B90D-B79B-6B52-80294C0A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334" cy="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7" name="Line 13">
              <a:extLst>
                <a:ext uri="{FF2B5EF4-FFF2-40B4-BE49-F238E27FC236}">
                  <a16:creationId xmlns:a16="http://schemas.microsoft.com/office/drawing/2014/main" id="{7F327D55-1D9A-74E8-2F9E-E57E18A63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486"/>
              <a:ext cx="430" cy="1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0" name="Rectangle 14">
            <a:extLst>
              <a:ext uri="{FF2B5EF4-FFF2-40B4-BE49-F238E27FC236}">
                <a16:creationId xmlns:a16="http://schemas.microsoft.com/office/drawing/2014/main" id="{7D331F80-D745-2225-47ED-005B54A1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203781" name="Rectangle 15">
            <a:extLst>
              <a:ext uri="{FF2B5EF4-FFF2-40B4-BE49-F238E27FC236}">
                <a16:creationId xmlns:a16="http://schemas.microsoft.com/office/drawing/2014/main" id="{968A2F21-306E-15CA-758F-D18F37E1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0668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203782" name="Line 16">
            <a:extLst>
              <a:ext uri="{FF2B5EF4-FFF2-40B4-BE49-F238E27FC236}">
                <a16:creationId xmlns:a16="http://schemas.microsoft.com/office/drawing/2014/main" id="{40229BE0-F205-20FE-2D74-D796D34AA7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873625"/>
            <a:ext cx="1066800" cy="99695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17">
            <a:extLst>
              <a:ext uri="{FF2B5EF4-FFF2-40B4-BE49-F238E27FC236}">
                <a16:creationId xmlns:a16="http://schemas.microsoft.com/office/drawing/2014/main" id="{891FE777-1DAC-0CEC-C8A1-EA65EC5ED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025" y="1447800"/>
            <a:ext cx="38735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Oval 18">
            <a:extLst>
              <a:ext uri="{FF2B5EF4-FFF2-40B4-BE49-F238E27FC236}">
                <a16:creationId xmlns:a16="http://schemas.microsoft.com/office/drawing/2014/main" id="{5597740B-AAFA-CCF2-14EC-705B6EA0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5" name="Oval 19">
            <a:extLst>
              <a:ext uri="{FF2B5EF4-FFF2-40B4-BE49-F238E27FC236}">
                <a16:creationId xmlns:a16="http://schemas.microsoft.com/office/drawing/2014/main" id="{821B67E5-5461-955D-24FE-3C3763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6" name="Oval 20">
            <a:extLst>
              <a:ext uri="{FF2B5EF4-FFF2-40B4-BE49-F238E27FC236}">
                <a16:creationId xmlns:a16="http://schemas.microsoft.com/office/drawing/2014/main" id="{99DF5965-0CD7-37A6-931D-318F67F4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7" name="Oval 21">
            <a:extLst>
              <a:ext uri="{FF2B5EF4-FFF2-40B4-BE49-F238E27FC236}">
                <a16:creationId xmlns:a16="http://schemas.microsoft.com/office/drawing/2014/main" id="{0729D746-8AF6-47A1-AF83-D3555F6C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8" name="Oval 22">
            <a:extLst>
              <a:ext uri="{FF2B5EF4-FFF2-40B4-BE49-F238E27FC236}">
                <a16:creationId xmlns:a16="http://schemas.microsoft.com/office/drawing/2014/main" id="{70682AF2-D4E5-D66D-15E0-291374C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9" name="Oval 23">
            <a:extLst>
              <a:ext uri="{FF2B5EF4-FFF2-40B4-BE49-F238E27FC236}">
                <a16:creationId xmlns:a16="http://schemas.microsoft.com/office/drawing/2014/main" id="{A3BFD1F4-06F1-0F1B-279F-571E0C4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0" name="Oval 24">
            <a:extLst>
              <a:ext uri="{FF2B5EF4-FFF2-40B4-BE49-F238E27FC236}">
                <a16:creationId xmlns:a16="http://schemas.microsoft.com/office/drawing/2014/main" id="{B0B9305D-6110-B5C3-3FE7-68D276FB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1" name="Oval 25">
            <a:extLst>
              <a:ext uri="{FF2B5EF4-FFF2-40B4-BE49-F238E27FC236}">
                <a16:creationId xmlns:a16="http://schemas.microsoft.com/office/drawing/2014/main" id="{FD90AE81-DEAE-FE62-5C45-007420C7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2" name="Oval 26">
            <a:extLst>
              <a:ext uri="{FF2B5EF4-FFF2-40B4-BE49-F238E27FC236}">
                <a16:creationId xmlns:a16="http://schemas.microsoft.com/office/drawing/2014/main" id="{E9EEFE4B-9DF9-B3B8-C5AF-3CF3D729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3" name="Oval 27">
            <a:extLst>
              <a:ext uri="{FF2B5EF4-FFF2-40B4-BE49-F238E27FC236}">
                <a16:creationId xmlns:a16="http://schemas.microsoft.com/office/drawing/2014/main" id="{0DEFDE80-7DC3-2F99-0322-9A7DFBA7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4" name="Rectangle 28">
            <a:extLst>
              <a:ext uri="{FF2B5EF4-FFF2-40B4-BE49-F238E27FC236}">
                <a16:creationId xmlns:a16="http://schemas.microsoft.com/office/drawing/2014/main" id="{75D01B2C-5566-437E-0E5B-B3E8F9D7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72200"/>
            <a:ext cx="315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lh.thickness, rh.thickness</a:t>
            </a:r>
          </a:p>
        </p:txBody>
      </p:sp>
      <p:sp>
        <p:nvSpPr>
          <p:cNvPr id="203795" name="Rectangle 29">
            <a:extLst>
              <a:ext uri="{FF2B5EF4-FFF2-40B4-BE49-F238E27FC236}">
                <a16:creationId xmlns:a16="http://schemas.microsoft.com/office/drawing/2014/main" id="{9D8CE043-A310-E029-91DC-5CD8BEF9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67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Distance between white and pial surfaces</a:t>
            </a:r>
          </a:p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One value per vertex</a:t>
            </a:r>
          </a:p>
        </p:txBody>
      </p:sp>
      <p:pic>
        <p:nvPicPr>
          <p:cNvPr id="203796" name="Picture 30">
            <a:extLst>
              <a:ext uri="{FF2B5EF4-FFF2-40B4-BE49-F238E27FC236}">
                <a16:creationId xmlns:a16="http://schemas.microsoft.com/office/drawing/2014/main" id="{4D81E0D3-B334-4CE4-104A-2A66A39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124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4E4F4383-ABF4-CDC3-511B-D5208970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2">
            <a:extLst>
              <a:ext uri="{FF2B5EF4-FFF2-40B4-BE49-F238E27FC236}">
                <a16:creationId xmlns:a16="http://schemas.microsoft.com/office/drawing/2014/main" id="{7573D6E9-69E3-D097-68A1-984BAB00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Coordinate System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9079F9D-5543-EDB9-0426-5ABB1C92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234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5C970569-604D-41F7-DF86-0F710FF1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429000"/>
            <a:ext cx="228600" cy="2971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76" name="Text Box 3">
            <a:extLst>
              <a:ext uri="{FF2B5EF4-FFF2-40B4-BE49-F238E27FC236}">
                <a16:creationId xmlns:a16="http://schemas.microsoft.com/office/drawing/2014/main" id="{3494CD81-ED84-CD6C-FD7E-644B89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Inter-Subject Averaging</a:t>
            </a:r>
          </a:p>
        </p:txBody>
      </p:sp>
      <p:pic>
        <p:nvPicPr>
          <p:cNvPr id="207877" name="Picture 4">
            <a:extLst>
              <a:ext uri="{FF2B5EF4-FFF2-40B4-BE49-F238E27FC236}">
                <a16:creationId xmlns:a16="http://schemas.microsoft.com/office/drawing/2014/main" id="{4E8CA074-7278-D562-B9A3-64C69EC2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Line 5">
            <a:extLst>
              <a:ext uri="{FF2B5EF4-FFF2-40B4-BE49-F238E27FC236}">
                <a16:creationId xmlns:a16="http://schemas.microsoft.com/office/drawing/2014/main" id="{AACD597C-7DED-01DC-DC29-7ED76B769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Line 6">
            <a:extLst>
              <a:ext uri="{FF2B5EF4-FFF2-40B4-BE49-F238E27FC236}">
                <a16:creationId xmlns:a16="http://schemas.microsoft.com/office/drawing/2014/main" id="{430CFED6-D064-7F19-122F-6069A301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Oval 7">
            <a:extLst>
              <a:ext uri="{FF2B5EF4-FFF2-40B4-BE49-F238E27FC236}">
                <a16:creationId xmlns:a16="http://schemas.microsoft.com/office/drawing/2014/main" id="{B9EF2F32-47EA-CAF2-6195-B997D255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51038"/>
            <a:ext cx="533400" cy="457200"/>
          </a:xfrm>
          <a:prstGeom prst="ellips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81" name="Line 8">
            <a:extLst>
              <a:ext uri="{FF2B5EF4-FFF2-40B4-BE49-F238E27FC236}">
                <a16:creationId xmlns:a16="http://schemas.microsoft.com/office/drawing/2014/main" id="{EF8BF759-DC87-5B9D-4582-B287402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33600"/>
            <a:ext cx="5334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Line 9">
            <a:extLst>
              <a:ext uri="{FF2B5EF4-FFF2-40B4-BE49-F238E27FC236}">
                <a16:creationId xmlns:a16="http://schemas.microsoft.com/office/drawing/2014/main" id="{E6C91918-F264-C47B-CA30-5761D244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511425"/>
            <a:ext cx="838200" cy="1682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Line 10">
            <a:extLst>
              <a:ext uri="{FF2B5EF4-FFF2-40B4-BE49-F238E27FC236}">
                <a16:creationId xmlns:a16="http://schemas.microsoft.com/office/drawing/2014/main" id="{8E3B2DBC-07BC-EAAA-7DB0-3C2EB1DA5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33600"/>
            <a:ext cx="6858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7884" name="Group 11">
            <a:extLst>
              <a:ext uri="{FF2B5EF4-FFF2-40B4-BE49-F238E27FC236}">
                <a16:creationId xmlns:a16="http://schemas.microsoft.com/office/drawing/2014/main" id="{8C35BA69-8E02-61BB-4D38-E19B93DAB22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334000"/>
            <a:ext cx="73025" cy="606425"/>
            <a:chOff x="864" y="3360"/>
            <a:chExt cx="46" cy="382"/>
          </a:xfrm>
        </p:grpSpPr>
        <p:sp>
          <p:nvSpPr>
            <p:cNvPr id="207908" name="Oval 12">
              <a:extLst>
                <a:ext uri="{FF2B5EF4-FFF2-40B4-BE49-F238E27FC236}">
                  <a16:creationId xmlns:a16="http://schemas.microsoft.com/office/drawing/2014/main" id="{DF1D50B9-8331-CCC9-9EDF-C9099C76D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9" name="Oval 13">
              <a:extLst>
                <a:ext uri="{FF2B5EF4-FFF2-40B4-BE49-F238E27FC236}">
                  <a16:creationId xmlns:a16="http://schemas.microsoft.com/office/drawing/2014/main" id="{D19E3DB8-2038-B870-D984-6AF8990A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10" name="Oval 14">
              <a:extLst>
                <a:ext uri="{FF2B5EF4-FFF2-40B4-BE49-F238E27FC236}">
                  <a16:creationId xmlns:a16="http://schemas.microsoft.com/office/drawing/2014/main" id="{609E02A0-B4D0-161B-9BDC-90369A3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07885" name="Group 15">
            <a:extLst>
              <a:ext uri="{FF2B5EF4-FFF2-40B4-BE49-F238E27FC236}">
                <a16:creationId xmlns:a16="http://schemas.microsoft.com/office/drawing/2014/main" id="{7C2C93DA-E89A-81AB-3017-A6617329995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334000"/>
            <a:ext cx="73025" cy="606425"/>
            <a:chOff x="2400" y="3360"/>
            <a:chExt cx="46" cy="382"/>
          </a:xfrm>
        </p:grpSpPr>
        <p:sp>
          <p:nvSpPr>
            <p:cNvPr id="207905" name="Oval 16">
              <a:extLst>
                <a:ext uri="{FF2B5EF4-FFF2-40B4-BE49-F238E27FC236}">
                  <a16:creationId xmlns:a16="http://schemas.microsoft.com/office/drawing/2014/main" id="{EB722134-7EC5-D1CD-7601-622AB628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6" name="Oval 17">
              <a:extLst>
                <a:ext uri="{FF2B5EF4-FFF2-40B4-BE49-F238E27FC236}">
                  <a16:creationId xmlns:a16="http://schemas.microsoft.com/office/drawing/2014/main" id="{7481878B-2912-1E21-D93A-ECEA6F1B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7" name="Oval 18">
              <a:extLst>
                <a:ext uri="{FF2B5EF4-FFF2-40B4-BE49-F238E27FC236}">
                  <a16:creationId xmlns:a16="http://schemas.microsoft.com/office/drawing/2014/main" id="{431DADF7-F3BB-0C66-B32B-5257B387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07886" name="Rectangle 19">
            <a:extLst>
              <a:ext uri="{FF2B5EF4-FFF2-40B4-BE49-F238E27FC236}">
                <a16:creationId xmlns:a16="http://schemas.microsoft.com/office/drawing/2014/main" id="{4F176987-E74A-1E0E-89E5-A85A45BC5A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27818" y="20645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207887" name="Rectangle 20">
            <a:extLst>
              <a:ext uri="{FF2B5EF4-FFF2-40B4-BE49-F238E27FC236}">
                <a16:creationId xmlns:a16="http://schemas.microsoft.com/office/drawing/2014/main" id="{7EF1D8F6-D8B7-C08D-4FB2-DC50322F91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29418" y="41219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2</a:t>
            </a:r>
          </a:p>
        </p:txBody>
      </p:sp>
      <p:sp>
        <p:nvSpPr>
          <p:cNvPr id="207888" name="Rectangle 21">
            <a:extLst>
              <a:ext uri="{FF2B5EF4-FFF2-40B4-BE49-F238E27FC236}">
                <a16:creationId xmlns:a16="http://schemas.microsoft.com/office/drawing/2014/main" id="{80CE1228-BAA2-3706-5E37-83CB8B08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9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Native</a:t>
            </a:r>
          </a:p>
        </p:txBody>
      </p:sp>
      <p:sp>
        <p:nvSpPr>
          <p:cNvPr id="207889" name="Rectangle 22">
            <a:extLst>
              <a:ext uri="{FF2B5EF4-FFF2-40B4-BE49-F238E27FC236}">
                <a16:creationId xmlns:a16="http://schemas.microsoft.com/office/drawing/2014/main" id="{E2AF5B8E-85C5-1E14-EB41-7A9AEC60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382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0" name="Rectangle 23">
            <a:extLst>
              <a:ext uri="{FF2B5EF4-FFF2-40B4-BE49-F238E27FC236}">
                <a16:creationId xmlns:a16="http://schemas.microsoft.com/office/drawing/2014/main" id="{ABB61574-E977-E6AF-1DB1-BEA573F4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9144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1" name="Rectangle 24">
            <a:extLst>
              <a:ext uri="{FF2B5EF4-FFF2-40B4-BE49-F238E27FC236}">
                <a16:creationId xmlns:a16="http://schemas.microsoft.com/office/drawing/2014/main" id="{31D7243A-8FE3-A2CD-1A05-45B8D6EC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1455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sp>
        <p:nvSpPr>
          <p:cNvPr id="207892" name="Rectangle 25">
            <a:extLst>
              <a:ext uri="{FF2B5EF4-FFF2-40B4-BE49-F238E27FC236}">
                <a16:creationId xmlns:a16="http://schemas.microsoft.com/office/drawing/2014/main" id="{E58E2011-BEE0-C6C3-0264-30C7C81F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29000"/>
            <a:ext cx="2743200" cy="3810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93" name="Line 26">
            <a:extLst>
              <a:ext uri="{FF2B5EF4-FFF2-40B4-BE49-F238E27FC236}">
                <a16:creationId xmlns:a16="http://schemas.microsoft.com/office/drawing/2014/main" id="{5EDF370C-3595-404A-D458-90F0A30D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00400"/>
            <a:ext cx="1588" cy="9144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94" name="Rectangle 27">
            <a:extLst>
              <a:ext uri="{FF2B5EF4-FFF2-40B4-BE49-F238E27FC236}">
                <a16:creationId xmlns:a16="http://schemas.microsoft.com/office/drawing/2014/main" id="{EA200A9C-E697-D902-59D1-3784C8B5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38" y="3200400"/>
            <a:ext cx="1455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pic>
        <p:nvPicPr>
          <p:cNvPr id="207895" name="Picture 28">
            <a:extLst>
              <a:ext uri="{FF2B5EF4-FFF2-40B4-BE49-F238E27FC236}">
                <a16:creationId xmlns:a16="http://schemas.microsoft.com/office/drawing/2014/main" id="{D8B4A48C-60D6-C6FC-468B-5386275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9">
            <a:extLst>
              <a:ext uri="{FF2B5EF4-FFF2-40B4-BE49-F238E27FC236}">
                <a16:creationId xmlns:a16="http://schemas.microsoft.com/office/drawing/2014/main" id="{79488935-D659-4BAB-3C7D-DE0D7C2B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716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7" name="Picture 30">
            <a:extLst>
              <a:ext uri="{FF2B5EF4-FFF2-40B4-BE49-F238E27FC236}">
                <a16:creationId xmlns:a16="http://schemas.microsoft.com/office/drawing/2014/main" id="{6E5CFB9C-3295-93E7-0437-CF062B0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31">
            <a:extLst>
              <a:ext uri="{FF2B5EF4-FFF2-40B4-BE49-F238E27FC236}">
                <a16:creationId xmlns:a16="http://schemas.microsoft.com/office/drawing/2014/main" id="{226FDB5D-CEE5-9E65-7024-7E2DC9D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3528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9" name="Rectangle 32">
            <a:extLst>
              <a:ext uri="{FF2B5EF4-FFF2-40B4-BE49-F238E27FC236}">
                <a16:creationId xmlns:a16="http://schemas.microsoft.com/office/drawing/2014/main" id="{0852AB98-4CBA-73EC-CFEF-377C17D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143000"/>
            <a:ext cx="1322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GLM</a:t>
            </a:r>
          </a:p>
        </p:txBody>
      </p:sp>
      <p:sp>
        <p:nvSpPr>
          <p:cNvPr id="207900" name="Line 33">
            <a:extLst>
              <a:ext uri="{FF2B5EF4-FFF2-40B4-BE49-F238E27FC236}">
                <a16:creationId xmlns:a16="http://schemas.microsoft.com/office/drawing/2014/main" id="{571EEFD8-96F8-CEAB-8E4A-3F66CD88D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3913" y="2551113"/>
            <a:ext cx="1587" cy="6921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01" name="Rectangle 34">
            <a:extLst>
              <a:ext uri="{FF2B5EF4-FFF2-40B4-BE49-F238E27FC236}">
                <a16:creationId xmlns:a16="http://schemas.microsoft.com/office/drawing/2014/main" id="{1B51FEE2-7A84-45AB-B3C2-0C0C792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Demographics</a:t>
            </a:r>
          </a:p>
        </p:txBody>
      </p:sp>
      <p:sp>
        <p:nvSpPr>
          <p:cNvPr id="207902" name="Rectangle 35">
            <a:extLst>
              <a:ext uri="{FF2B5EF4-FFF2-40B4-BE49-F238E27FC236}">
                <a16:creationId xmlns:a16="http://schemas.microsoft.com/office/drawing/2014/main" id="{EC901BA3-B8E7-8B04-F46B-21200D61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13475"/>
            <a:ext cx="1406525" cy="36671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CC00"/>
                </a:solidFill>
              </a:rPr>
              <a:t>mri_glmfit</a:t>
            </a:r>
          </a:p>
        </p:txBody>
      </p:sp>
      <p:sp>
        <p:nvSpPr>
          <p:cNvPr id="207903" name="Rectangle 36">
            <a:extLst>
              <a:ext uri="{FF2B5EF4-FFF2-40B4-BE49-F238E27FC236}">
                <a16:creationId xmlns:a16="http://schemas.microsoft.com/office/drawing/2014/main" id="{30322569-D57D-346E-6DFE-EC72C4F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172200"/>
            <a:ext cx="159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cf. Talairach</a:t>
            </a:r>
          </a:p>
        </p:txBody>
      </p:sp>
      <p:sp>
        <p:nvSpPr>
          <p:cNvPr id="207904" name="Rectangle 37">
            <a:extLst>
              <a:ext uri="{FF2B5EF4-FFF2-40B4-BE49-F238E27FC236}">
                <a16:creationId xmlns:a16="http://schemas.microsoft.com/office/drawing/2014/main" id="{04F9D78F-DBB7-221E-396D-4F235679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2209800" cy="304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B6996E6C-3A41-D74A-D7D4-048E8ED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81013"/>
            <a:ext cx="6821487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E8175314-870B-D1E6-B29B-9F661B2C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420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Borrowed from (Halgren et al., 1999)</a:t>
            </a:r>
          </a:p>
        </p:txBody>
      </p:sp>
      <p:sp>
        <p:nvSpPr>
          <p:cNvPr id="209924" name="Text Box 3">
            <a:extLst>
              <a:ext uri="{FF2B5EF4-FFF2-40B4-BE49-F238E27FC236}">
                <a16:creationId xmlns:a16="http://schemas.microsoft.com/office/drawing/2014/main" id="{2956F27A-5B64-D8B2-D610-1A4BF9BB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Visualization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">
            <a:extLst>
              <a:ext uri="{FF2B5EF4-FFF2-40B4-BE49-F238E27FC236}">
                <a16:creationId xmlns:a16="http://schemas.microsoft.com/office/drawing/2014/main" id="{4C93C8B9-C168-198A-A788-ED533BF5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93875"/>
            <a:ext cx="7772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71" name="Text Box 2">
            <a:extLst>
              <a:ext uri="{FF2B5EF4-FFF2-40B4-BE49-F238E27FC236}">
                <a16:creationId xmlns:a16="http://schemas.microsoft.com/office/drawing/2014/main" id="{3CB38E38-4C92-2094-8B19-19E28F30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11972" name="Picture 3">
            <a:extLst>
              <a:ext uri="{FF2B5EF4-FFF2-40B4-BE49-F238E27FC236}">
                <a16:creationId xmlns:a16="http://schemas.microsoft.com/office/drawing/2014/main" id="{652A8309-F4E8-8A90-B38A-8FEFCC44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8" r="1949" b="3880"/>
          <a:stretch>
            <a:fillRect/>
          </a:stretch>
        </p:blipFill>
        <p:spPr bwMode="auto">
          <a:xfrm>
            <a:off x="457200" y="0"/>
            <a:ext cx="8534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4">
            <a:extLst>
              <a:ext uri="{FF2B5EF4-FFF2-40B4-BE49-F238E27FC236}">
                <a16:creationId xmlns:a16="http://schemas.microsoft.com/office/drawing/2014/main" id="{9E789729-A373-0C28-BE25-702AE040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316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Rosas et al., 2002</a:t>
            </a:r>
          </a:p>
        </p:txBody>
      </p:sp>
      <p:sp>
        <p:nvSpPr>
          <p:cNvPr id="211974" name="Rectangle 5">
            <a:extLst>
              <a:ext uri="{FF2B5EF4-FFF2-40B4-BE49-F238E27FC236}">
                <a16:creationId xmlns:a16="http://schemas.microsoft.com/office/drawing/2014/main" id="{C2368B82-52F3-03F6-0036-B306E109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25763"/>
            <a:ext cx="1597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Kuperberg et al., 2003</a:t>
            </a:r>
          </a:p>
        </p:txBody>
      </p:sp>
      <p:sp>
        <p:nvSpPr>
          <p:cNvPr id="211975" name="Rectangle 6">
            <a:extLst>
              <a:ext uri="{FF2B5EF4-FFF2-40B4-BE49-F238E27FC236}">
                <a16:creationId xmlns:a16="http://schemas.microsoft.com/office/drawing/2014/main" id="{C2F7FCFC-1182-A0B6-4974-D78A03B0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602163"/>
            <a:ext cx="12049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Gold et al., 2005</a:t>
            </a:r>
          </a:p>
        </p:txBody>
      </p:sp>
      <p:sp>
        <p:nvSpPr>
          <p:cNvPr id="211976" name="Rectangle 7">
            <a:extLst>
              <a:ext uri="{FF2B5EF4-FFF2-40B4-BE49-F238E27FC236}">
                <a16:creationId xmlns:a16="http://schemas.microsoft.com/office/drawing/2014/main" id="{B4FC673A-0D64-4381-F416-2D9ACE60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400800"/>
            <a:ext cx="132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Rauch et al., 2004</a:t>
            </a:r>
          </a:p>
        </p:txBody>
      </p:sp>
      <p:sp>
        <p:nvSpPr>
          <p:cNvPr id="211977" name="Rectangle 8">
            <a:extLst>
              <a:ext uri="{FF2B5EF4-FFF2-40B4-BE49-F238E27FC236}">
                <a16:creationId xmlns:a16="http://schemas.microsoft.com/office/drawing/2014/main" id="{C8E253D1-0DA8-ACE3-15D0-F249C5DF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1231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Salat et al., 2004</a:t>
            </a:r>
          </a:p>
        </p:txBody>
      </p:sp>
      <p:sp>
        <p:nvSpPr>
          <p:cNvPr id="211978" name="Rectangle 9">
            <a:extLst>
              <a:ext uri="{FF2B5EF4-FFF2-40B4-BE49-F238E27FC236}">
                <a16:creationId xmlns:a16="http://schemas.microsoft.com/office/drawing/2014/main" id="{9A2E5F23-50CB-4586-D6D5-DBC2EA84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91000"/>
            <a:ext cx="1281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Fischl et al., 2000</a:t>
            </a:r>
          </a:p>
        </p:txBody>
      </p:sp>
      <p:sp>
        <p:nvSpPr>
          <p:cNvPr id="211979" name="Rectangle 10">
            <a:extLst>
              <a:ext uri="{FF2B5EF4-FFF2-40B4-BE49-F238E27FC236}">
                <a16:creationId xmlns:a16="http://schemas.microsoft.com/office/drawing/2014/main" id="{4F5906BE-5202-2007-4FE0-F79E1118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819400"/>
            <a:ext cx="1273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Sailer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fault Design">
  <a:themeElements>
    <a:clrScheme name="">
      <a:dk1>
        <a:srgbClr val="919191"/>
      </a:dk1>
      <a:lt1>
        <a:srgbClr val="FAFD00"/>
      </a:lt1>
      <a:dk2>
        <a:srgbClr val="000000"/>
      </a:dk2>
      <a:lt2>
        <a:srgbClr val="FAFD00"/>
      </a:lt2>
      <a:accent1>
        <a:srgbClr val="618FFD"/>
      </a:accent1>
      <a:accent2>
        <a:srgbClr val="00AE00"/>
      </a:accent2>
      <a:accent3>
        <a:srgbClr val="AAAAAA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12385</TotalTime>
  <Words>3590</Words>
  <Application>Microsoft Office PowerPoint</Application>
  <PresentationFormat>On-screen Show (4:3)</PresentationFormat>
  <Paragraphs>859</Paragraphs>
  <Slides>106</Slides>
  <Notes>95</Notes>
  <HiddenSlides>2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106</vt:i4>
      </vt:variant>
    </vt:vector>
  </HeadingPairs>
  <TitlesOfParts>
    <vt:vector size="132" baseType="lpstr">
      <vt:lpstr>MS PGothic</vt:lpstr>
      <vt:lpstr>MS PGothic</vt:lpstr>
      <vt:lpstr>Arial</vt:lpstr>
      <vt:lpstr>Arial Bold</vt:lpstr>
      <vt:lpstr>Calibri</vt:lpstr>
      <vt:lpstr>Georgia</vt:lpstr>
      <vt:lpstr>Georgia Bold</vt:lpstr>
      <vt:lpstr>Georgia Italic</vt:lpstr>
      <vt:lpstr>Symbol</vt:lpstr>
      <vt:lpstr>Times New Roman</vt:lpstr>
      <vt:lpstr>Times New Roman Bold</vt:lpstr>
      <vt:lpstr>Wingdings</vt:lpstr>
      <vt:lpstr>ヒラギノ明朝 ProN W3</vt:lpstr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Automatic Surface Parcellation: Desikan/Killiany Atlas (35 ROI’s)</vt:lpstr>
      <vt:lpstr>Thickness and Area ROI Studies</vt:lpstr>
      <vt:lpstr>PowerPoint Presentation</vt:lpstr>
      <vt:lpstr>Spherical Inflation</vt:lpstr>
      <vt:lpstr>PowerPoint Presentation</vt:lpstr>
      <vt:lpstr>fsaverage Space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Volume-based Smoothing</vt:lpstr>
      <vt:lpstr>PowerPoint Presentation</vt:lpstr>
      <vt:lpstr>PowerPoint Presentation</vt:lpstr>
      <vt:lpstr>PowerPoint Presentation</vt:lpstr>
      <vt:lpstr>Volumetric Segmentation (aseg)</vt:lpstr>
      <vt:lpstr>PowerPoint Presentation</vt:lpstr>
      <vt:lpstr>Other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I Use FreeSurfer?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Surferfest 2002</dc:title>
  <dc:subject/>
  <dc:creator>Paul Raines</dc:creator>
  <cp:keywords/>
  <dc:description/>
  <cp:lastModifiedBy>Doug G</cp:lastModifiedBy>
  <cp:revision>130</cp:revision>
  <cp:lastPrinted>2014-04-28T23:44:44Z</cp:lastPrinted>
  <dcterms:created xsi:type="dcterms:W3CDTF">1601-01-01T00:00:00Z</dcterms:created>
  <dcterms:modified xsi:type="dcterms:W3CDTF">2026-02-10T15:26:27Z</dcterms:modified>
</cp:coreProperties>
</file>